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sldIdLst>
    <p:sldId id="288" r:id="rId5"/>
    <p:sldId id="258" r:id="rId6"/>
    <p:sldId id="259" r:id="rId7"/>
    <p:sldId id="260" r:id="rId8"/>
    <p:sldId id="262" r:id="rId9"/>
    <p:sldId id="286" r:id="rId10"/>
    <p:sldId id="264" r:id="rId11"/>
    <p:sldId id="265" r:id="rId12"/>
    <p:sldId id="270" r:id="rId13"/>
    <p:sldId id="281" r:id="rId14"/>
    <p:sldId id="287" r:id="rId15"/>
    <p:sldId id="257" r:id="rId16"/>
    <p:sldId id="271" r:id="rId17"/>
    <p:sldId id="274" r:id="rId18"/>
    <p:sldId id="290" r:id="rId19"/>
    <p:sldId id="289" r:id="rId2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userDrawn="1">
          <p15:clr>
            <a:srgbClr val="A4A3A4"/>
          </p15:clr>
        </p15:guide>
        <p15:guide id="4" pos="7680" userDrawn="1">
          <p15:clr>
            <a:srgbClr val="A4A3A4"/>
          </p15:clr>
        </p15:guide>
        <p15:guide id="5" orient="horz" pos="43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5548"/>
    <a:srgbClr val="41B297"/>
    <a:srgbClr val="174554"/>
    <a:srgbClr val="FFC233"/>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166"/>
    <p:restoredTop sz="86372" autoAdjust="0"/>
  </p:normalViewPr>
  <p:slideViewPr>
    <p:cSldViewPr snapToGrid="0" snapToObjects="1" showGuides="1">
      <p:cViewPr varScale="1">
        <p:scale>
          <a:sx n="99" d="100"/>
          <a:sy n="99" d="100"/>
        </p:scale>
        <p:origin x="1482" y="78"/>
      </p:cViewPr>
      <p:guideLst>
        <p:guide orient="horz" pos="2160"/>
        <p:guide pos="3840"/>
        <p:guide orient="horz"/>
        <p:guide pos="7680"/>
        <p:guide orient="horz" pos="43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e | Sam&amp;" userId="f25753a7-5c96-4331-800a-b2309a6195df" providerId="ADAL" clId="{20E41BB7-8CA5-468F-9B4B-A910B2A3D1D5}"/>
    <pc:docChg chg="modSld">
      <pc:chgData name="Lise | Sam&amp;" userId="f25753a7-5c96-4331-800a-b2309a6195df" providerId="ADAL" clId="{20E41BB7-8CA5-468F-9B4B-A910B2A3D1D5}" dt="2025-03-25T13:33:22.934" v="273"/>
      <pc:docMkLst>
        <pc:docMk/>
      </pc:docMkLst>
      <pc:sldChg chg="modNotesTx">
        <pc:chgData name="Lise | Sam&amp;" userId="f25753a7-5c96-4331-800a-b2309a6195df" providerId="ADAL" clId="{20E41BB7-8CA5-468F-9B4B-A910B2A3D1D5}" dt="2025-03-16T14:55:56.001" v="183" actId="20577"/>
        <pc:sldMkLst>
          <pc:docMk/>
          <pc:sldMk cId="2268089723" sldId="270"/>
        </pc:sldMkLst>
      </pc:sldChg>
      <pc:sldChg chg="modNotesTx">
        <pc:chgData name="Lise | Sam&amp;" userId="f25753a7-5c96-4331-800a-b2309a6195df" providerId="ADAL" clId="{20E41BB7-8CA5-468F-9B4B-A910B2A3D1D5}" dt="2025-03-16T14:56:30.939" v="261" actId="20577"/>
        <pc:sldMkLst>
          <pc:docMk/>
          <pc:sldMk cId="170549730" sldId="271"/>
        </pc:sldMkLst>
      </pc:sldChg>
      <pc:sldChg chg="modNotesTx">
        <pc:chgData name="Lise | Sam&amp;" userId="f25753a7-5c96-4331-800a-b2309a6195df" providerId="ADAL" clId="{20E41BB7-8CA5-468F-9B4B-A910B2A3D1D5}" dt="2025-03-16T14:56:19.695" v="237" actId="20577"/>
        <pc:sldMkLst>
          <pc:docMk/>
          <pc:sldMk cId="313102195" sldId="281"/>
        </pc:sldMkLst>
      </pc:sldChg>
      <pc:sldChg chg="modSp">
        <pc:chgData name="Lise | Sam&amp;" userId="f25753a7-5c96-4331-800a-b2309a6195df" providerId="ADAL" clId="{20E41BB7-8CA5-468F-9B4B-A910B2A3D1D5}" dt="2025-03-24T12:47:54.127" v="267" actId="20577"/>
        <pc:sldMkLst>
          <pc:docMk/>
          <pc:sldMk cId="745821859" sldId="286"/>
        </pc:sldMkLst>
        <pc:spChg chg="mod">
          <ac:chgData name="Lise | Sam&amp;" userId="f25753a7-5c96-4331-800a-b2309a6195df" providerId="ADAL" clId="{20E41BB7-8CA5-468F-9B4B-A910B2A3D1D5}" dt="2025-03-24T12:47:54.127" v="267" actId="20577"/>
          <ac:spMkLst>
            <pc:docMk/>
            <pc:sldMk cId="745821859" sldId="286"/>
            <ac:spMk id="7" creationId="{8DD1660B-4C53-644C-897A-7ED50E64B915}"/>
          </ac:spMkLst>
        </pc:spChg>
      </pc:sldChg>
      <pc:sldChg chg="addSp delSp modSp">
        <pc:chgData name="Lise | Sam&amp;" userId="f25753a7-5c96-4331-800a-b2309a6195df" providerId="ADAL" clId="{20E41BB7-8CA5-468F-9B4B-A910B2A3D1D5}" dt="2025-03-25T13:33:22.934" v="273"/>
        <pc:sldMkLst>
          <pc:docMk/>
          <pc:sldMk cId="2816393069" sldId="287"/>
        </pc:sldMkLst>
        <pc:picChg chg="add mod">
          <ac:chgData name="Lise | Sam&amp;" userId="f25753a7-5c96-4331-800a-b2309a6195df" providerId="ADAL" clId="{20E41BB7-8CA5-468F-9B4B-A910B2A3D1D5}" dt="2025-03-25T13:33:20.474" v="272" actId="1076"/>
          <ac:picMkLst>
            <pc:docMk/>
            <pc:sldMk cId="2816393069" sldId="287"/>
            <ac:picMk id="2" creationId="{0AAFC1C5-E576-42DF-9502-47F6D9E9F2D1}"/>
          </ac:picMkLst>
        </pc:picChg>
        <pc:picChg chg="del">
          <ac:chgData name="Lise | Sam&amp;" userId="f25753a7-5c96-4331-800a-b2309a6195df" providerId="ADAL" clId="{20E41BB7-8CA5-468F-9B4B-A910B2A3D1D5}" dt="2025-03-25T13:33:22.934" v="273"/>
          <ac:picMkLst>
            <pc:docMk/>
            <pc:sldMk cId="2816393069" sldId="287"/>
            <ac:picMk id="6" creationId="{5FA9DB56-29E5-40BE-9B01-DCE3E4FD9256}"/>
          </ac:picMkLst>
        </pc:picChg>
      </pc:sldChg>
      <pc:sldChg chg="modNotesTx">
        <pc:chgData name="Lise | Sam&amp;" userId="f25753a7-5c96-4331-800a-b2309a6195df" providerId="ADAL" clId="{20E41BB7-8CA5-468F-9B4B-A910B2A3D1D5}" dt="2025-03-16T14:56:39.249" v="262" actId="20577"/>
        <pc:sldMkLst>
          <pc:docMk/>
          <pc:sldMk cId="3730920812" sldId="289"/>
        </pc:sldMkLst>
      </pc:sldChg>
    </pc:docChg>
  </pc:docChgLst>
  <pc:docChgLst>
    <pc:chgData name="Lise | Sam&amp;" userId="f25753a7-5c96-4331-800a-b2309a6195df" providerId="ADAL" clId="{DF5075A5-42C3-432A-AADD-181EC0168879}"/>
    <pc:docChg chg="undo custSel addSld delSld modSld sldOrd">
      <pc:chgData name="Lise | Sam&amp;" userId="f25753a7-5c96-4331-800a-b2309a6195df" providerId="ADAL" clId="{DF5075A5-42C3-432A-AADD-181EC0168879}" dt="2025-03-16T14:51:56.805" v="1723" actId="20577"/>
      <pc:docMkLst>
        <pc:docMk/>
      </pc:docMkLst>
      <pc:sldChg chg="addSp delSp modSp ord">
        <pc:chgData name="Lise | Sam&amp;" userId="f25753a7-5c96-4331-800a-b2309a6195df" providerId="ADAL" clId="{DF5075A5-42C3-432A-AADD-181EC0168879}" dt="2025-03-16T14:36:08.904" v="1091" actId="1076"/>
        <pc:sldMkLst>
          <pc:docMk/>
          <pc:sldMk cId="2559265809" sldId="257"/>
        </pc:sldMkLst>
        <pc:spChg chg="mod">
          <ac:chgData name="Lise | Sam&amp;" userId="f25753a7-5c96-4331-800a-b2309a6195df" providerId="ADAL" clId="{DF5075A5-42C3-432A-AADD-181EC0168879}" dt="2025-03-16T14:35:56.771" v="1090" actId="20577"/>
          <ac:spMkLst>
            <pc:docMk/>
            <pc:sldMk cId="2559265809" sldId="257"/>
            <ac:spMk id="4" creationId="{52427F58-4D55-544C-98F3-5C4016CD6FA5}"/>
          </ac:spMkLst>
        </pc:spChg>
        <pc:picChg chg="add mod">
          <ac:chgData name="Lise | Sam&amp;" userId="f25753a7-5c96-4331-800a-b2309a6195df" providerId="ADAL" clId="{DF5075A5-42C3-432A-AADD-181EC0168879}" dt="2025-03-16T14:36:08.904" v="1091" actId="1076"/>
          <ac:picMkLst>
            <pc:docMk/>
            <pc:sldMk cId="2559265809" sldId="257"/>
            <ac:picMk id="3" creationId="{3BF8E14D-A361-4CD6-B9A8-1F0E54489FB1}"/>
          </ac:picMkLst>
        </pc:picChg>
        <pc:picChg chg="del">
          <ac:chgData name="Lise | Sam&amp;" userId="f25753a7-5c96-4331-800a-b2309a6195df" providerId="ADAL" clId="{DF5075A5-42C3-432A-AADD-181EC0168879}" dt="2025-03-16T14:34:32.503" v="1066" actId="478"/>
          <ac:picMkLst>
            <pc:docMk/>
            <pc:sldMk cId="2559265809" sldId="257"/>
            <ac:picMk id="6" creationId="{EBA48FD1-FB94-4441-A53F-37B3B546554C}"/>
          </ac:picMkLst>
        </pc:picChg>
      </pc:sldChg>
      <pc:sldChg chg="modSp">
        <pc:chgData name="Lise | Sam&amp;" userId="f25753a7-5c96-4331-800a-b2309a6195df" providerId="ADAL" clId="{DF5075A5-42C3-432A-AADD-181EC0168879}" dt="2025-03-16T14:23:23.717" v="583" actId="20577"/>
        <pc:sldMkLst>
          <pc:docMk/>
          <pc:sldMk cId="2182164057" sldId="258"/>
        </pc:sldMkLst>
        <pc:spChg chg="mod">
          <ac:chgData name="Lise | Sam&amp;" userId="f25753a7-5c96-4331-800a-b2309a6195df" providerId="ADAL" clId="{DF5075A5-42C3-432A-AADD-181EC0168879}" dt="2025-03-16T14:23:23.717" v="583" actId="20577"/>
          <ac:spMkLst>
            <pc:docMk/>
            <pc:sldMk cId="2182164057" sldId="258"/>
            <ac:spMk id="4" creationId="{52427F58-4D55-544C-98F3-5C4016CD6FA5}"/>
          </ac:spMkLst>
        </pc:spChg>
      </pc:sldChg>
      <pc:sldChg chg="addSp delSp modSp">
        <pc:chgData name="Lise | Sam&amp;" userId="f25753a7-5c96-4331-800a-b2309a6195df" providerId="ADAL" clId="{DF5075A5-42C3-432A-AADD-181EC0168879}" dt="2025-03-16T14:48:08.780" v="1722" actId="1038"/>
        <pc:sldMkLst>
          <pc:docMk/>
          <pc:sldMk cId="1996993932" sldId="259"/>
        </pc:sldMkLst>
        <pc:spChg chg="mod">
          <ac:chgData name="Lise | Sam&amp;" userId="f25753a7-5c96-4331-800a-b2309a6195df" providerId="ADAL" clId="{DF5075A5-42C3-432A-AADD-181EC0168879}" dt="2025-03-16T13:48:36.729" v="93" actId="404"/>
          <ac:spMkLst>
            <pc:docMk/>
            <pc:sldMk cId="1996993932" sldId="259"/>
            <ac:spMk id="4" creationId="{52427F58-4D55-544C-98F3-5C4016CD6FA5}"/>
          </ac:spMkLst>
        </pc:spChg>
        <pc:picChg chg="add del mod modCrop">
          <ac:chgData name="Lise | Sam&amp;" userId="f25753a7-5c96-4331-800a-b2309a6195df" providerId="ADAL" clId="{DF5075A5-42C3-432A-AADD-181EC0168879}" dt="2025-03-16T13:33:31.951" v="31"/>
          <ac:picMkLst>
            <pc:docMk/>
            <pc:sldMk cId="1996993932" sldId="259"/>
            <ac:picMk id="2" creationId="{72079AFA-25EB-4755-BAFB-3C710E8CFBBB}"/>
          </ac:picMkLst>
        </pc:picChg>
        <pc:picChg chg="mod">
          <ac:chgData name="Lise | Sam&amp;" userId="f25753a7-5c96-4331-800a-b2309a6195df" providerId="ADAL" clId="{DF5075A5-42C3-432A-AADD-181EC0168879}" dt="2025-03-16T14:46:51.331" v="1701" actId="1076"/>
          <ac:picMkLst>
            <pc:docMk/>
            <pc:sldMk cId="1996993932" sldId="259"/>
            <ac:picMk id="3" creationId="{AC7F9047-DE7C-CB47-87CB-40889F70D09B}"/>
          </ac:picMkLst>
        </pc:picChg>
        <pc:picChg chg="del">
          <ac:chgData name="Lise | Sam&amp;" userId="f25753a7-5c96-4331-800a-b2309a6195df" providerId="ADAL" clId="{DF5075A5-42C3-432A-AADD-181EC0168879}" dt="2025-03-16T13:35:33.488" v="49" actId="478"/>
          <ac:picMkLst>
            <pc:docMk/>
            <pc:sldMk cId="1996993932" sldId="259"/>
            <ac:picMk id="5" creationId="{D0F5440A-62C1-4E23-8A0A-D91C110D0F57}"/>
          </ac:picMkLst>
        </pc:picChg>
        <pc:picChg chg="del">
          <ac:chgData name="Lise | Sam&amp;" userId="f25753a7-5c96-4331-800a-b2309a6195df" providerId="ADAL" clId="{DF5075A5-42C3-432A-AADD-181EC0168879}" dt="2025-03-16T13:33:34.484" v="32" actId="478"/>
          <ac:picMkLst>
            <pc:docMk/>
            <pc:sldMk cId="1996993932" sldId="259"/>
            <ac:picMk id="6" creationId="{4DE87646-8EC6-A94C-A926-8352B359387C}"/>
          </ac:picMkLst>
        </pc:picChg>
        <pc:picChg chg="del">
          <ac:chgData name="Lise | Sam&amp;" userId="f25753a7-5c96-4331-800a-b2309a6195df" providerId="ADAL" clId="{DF5075A5-42C3-432A-AADD-181EC0168879}" dt="2025-03-16T14:22:29.260" v="564" actId="478"/>
          <ac:picMkLst>
            <pc:docMk/>
            <pc:sldMk cId="1996993932" sldId="259"/>
            <ac:picMk id="7" creationId="{224ABC7D-F48F-42C6-827E-7C5ED5B1E0BA}"/>
          </ac:picMkLst>
        </pc:picChg>
        <pc:picChg chg="add mod modCrop">
          <ac:chgData name="Lise | Sam&amp;" userId="f25753a7-5c96-4331-800a-b2309a6195df" providerId="ADAL" clId="{DF5075A5-42C3-432A-AADD-181EC0168879}" dt="2025-03-16T13:35:42.121" v="50" actId="1076"/>
          <ac:picMkLst>
            <pc:docMk/>
            <pc:sldMk cId="1996993932" sldId="259"/>
            <ac:picMk id="8" creationId="{B82484B7-6FFF-46BC-81FF-381BFE942E1C}"/>
          </ac:picMkLst>
        </pc:picChg>
        <pc:picChg chg="del">
          <ac:chgData name="Lise | Sam&amp;" userId="f25753a7-5c96-4331-800a-b2309a6195df" providerId="ADAL" clId="{DF5075A5-42C3-432A-AADD-181EC0168879}" dt="2025-03-16T13:44:02.386" v="62" actId="478"/>
          <ac:picMkLst>
            <pc:docMk/>
            <pc:sldMk cId="1996993932" sldId="259"/>
            <ac:picMk id="9" creationId="{A49261C6-9728-3C49-8CFE-AE2FB1B98F3C}"/>
          </ac:picMkLst>
        </pc:picChg>
        <pc:picChg chg="add ord">
          <ac:chgData name="Lise | Sam&amp;" userId="f25753a7-5c96-4331-800a-b2309a6195df" providerId="ADAL" clId="{DF5075A5-42C3-432A-AADD-181EC0168879}" dt="2025-03-16T13:33:41.243" v="34" actId="167"/>
          <ac:picMkLst>
            <pc:docMk/>
            <pc:sldMk cId="1996993932" sldId="259"/>
            <ac:picMk id="10" creationId="{41A07B06-7011-4D1A-82D8-6B7A99F56970}"/>
          </ac:picMkLst>
        </pc:picChg>
        <pc:picChg chg="mod ord modCrop">
          <ac:chgData name="Lise | Sam&amp;" userId="f25753a7-5c96-4331-800a-b2309a6195df" providerId="ADAL" clId="{DF5075A5-42C3-432A-AADD-181EC0168879}" dt="2025-03-16T14:48:08.780" v="1722" actId="1038"/>
          <ac:picMkLst>
            <pc:docMk/>
            <pc:sldMk cId="1996993932" sldId="259"/>
            <ac:picMk id="11" creationId="{5CCB8664-3779-E648-8281-7536EC1E7034}"/>
          </ac:picMkLst>
        </pc:picChg>
        <pc:picChg chg="add mod modCrop">
          <ac:chgData name="Lise | Sam&amp;" userId="f25753a7-5c96-4331-800a-b2309a6195df" providerId="ADAL" clId="{DF5075A5-42C3-432A-AADD-181EC0168879}" dt="2025-03-16T13:47:24.405" v="86" actId="14100"/>
          <ac:picMkLst>
            <pc:docMk/>
            <pc:sldMk cId="1996993932" sldId="259"/>
            <ac:picMk id="12" creationId="{1C689124-E41A-4D38-9D5B-01402C658115}"/>
          </ac:picMkLst>
        </pc:picChg>
        <pc:picChg chg="add mod ord modCrop">
          <ac:chgData name="Lise | Sam&amp;" userId="f25753a7-5c96-4331-800a-b2309a6195df" providerId="ADAL" clId="{DF5075A5-42C3-432A-AADD-181EC0168879}" dt="2025-03-16T13:47:32.911" v="88" actId="1076"/>
          <ac:picMkLst>
            <pc:docMk/>
            <pc:sldMk cId="1996993932" sldId="259"/>
            <ac:picMk id="13" creationId="{198D98C0-02DE-4B20-9113-6BB1E325ACBB}"/>
          </ac:picMkLst>
        </pc:picChg>
        <pc:picChg chg="add mod ord">
          <ac:chgData name="Lise | Sam&amp;" userId="f25753a7-5c96-4331-800a-b2309a6195df" providerId="ADAL" clId="{DF5075A5-42C3-432A-AADD-181EC0168879}" dt="2025-03-16T14:47:22.988" v="1706" actId="167"/>
          <ac:picMkLst>
            <pc:docMk/>
            <pc:sldMk cId="1996993932" sldId="259"/>
            <ac:picMk id="15" creationId="{262A191C-8D0F-4D87-98D3-8ABA7978AC77}"/>
          </ac:picMkLst>
        </pc:picChg>
        <pc:picChg chg="add mod">
          <ac:chgData name="Lise | Sam&amp;" userId="f25753a7-5c96-4331-800a-b2309a6195df" providerId="ADAL" clId="{DF5075A5-42C3-432A-AADD-181EC0168879}" dt="2025-03-16T14:47:05.223" v="1704" actId="1076"/>
          <ac:picMkLst>
            <pc:docMk/>
            <pc:sldMk cId="1996993932" sldId="259"/>
            <ac:picMk id="17" creationId="{58C9F8B2-F32F-4B7B-BB9B-1C4B0340DCCF}"/>
          </ac:picMkLst>
        </pc:picChg>
      </pc:sldChg>
      <pc:sldChg chg="modSp">
        <pc:chgData name="Lise | Sam&amp;" userId="f25753a7-5c96-4331-800a-b2309a6195df" providerId="ADAL" clId="{DF5075A5-42C3-432A-AADD-181EC0168879}" dt="2025-03-16T13:49:36.561" v="100" actId="404"/>
        <pc:sldMkLst>
          <pc:docMk/>
          <pc:sldMk cId="3829011661" sldId="260"/>
        </pc:sldMkLst>
        <pc:spChg chg="mod">
          <ac:chgData name="Lise | Sam&amp;" userId="f25753a7-5c96-4331-800a-b2309a6195df" providerId="ADAL" clId="{DF5075A5-42C3-432A-AADD-181EC0168879}" dt="2025-03-16T13:49:36.561" v="100" actId="404"/>
          <ac:spMkLst>
            <pc:docMk/>
            <pc:sldMk cId="3829011661" sldId="260"/>
            <ac:spMk id="4" creationId="{52427F58-4D55-544C-98F3-5C4016CD6FA5}"/>
          </ac:spMkLst>
        </pc:spChg>
      </pc:sldChg>
      <pc:sldChg chg="modSp">
        <pc:chgData name="Lise | Sam&amp;" userId="f25753a7-5c96-4331-800a-b2309a6195df" providerId="ADAL" clId="{DF5075A5-42C3-432A-AADD-181EC0168879}" dt="2025-03-16T13:50:41.701" v="141" actId="20577"/>
        <pc:sldMkLst>
          <pc:docMk/>
          <pc:sldMk cId="3702877260" sldId="265"/>
        </pc:sldMkLst>
        <pc:spChg chg="mod">
          <ac:chgData name="Lise | Sam&amp;" userId="f25753a7-5c96-4331-800a-b2309a6195df" providerId="ADAL" clId="{DF5075A5-42C3-432A-AADD-181EC0168879}" dt="2025-03-16T13:50:41.701" v="141" actId="20577"/>
          <ac:spMkLst>
            <pc:docMk/>
            <pc:sldMk cId="3702877260" sldId="265"/>
            <ac:spMk id="7" creationId="{8DD1660B-4C53-644C-897A-7ED50E64B915}"/>
          </ac:spMkLst>
        </pc:spChg>
      </pc:sldChg>
      <pc:sldChg chg="modSp">
        <pc:chgData name="Lise | Sam&amp;" userId="f25753a7-5c96-4331-800a-b2309a6195df" providerId="ADAL" clId="{DF5075A5-42C3-432A-AADD-181EC0168879}" dt="2025-03-16T14:16:25.874" v="418" actId="14100"/>
        <pc:sldMkLst>
          <pc:docMk/>
          <pc:sldMk cId="2268089723" sldId="270"/>
        </pc:sldMkLst>
        <pc:spChg chg="mod">
          <ac:chgData name="Lise | Sam&amp;" userId="f25753a7-5c96-4331-800a-b2309a6195df" providerId="ADAL" clId="{DF5075A5-42C3-432A-AADD-181EC0168879}" dt="2025-03-16T14:16:25.874" v="418" actId="14100"/>
          <ac:spMkLst>
            <pc:docMk/>
            <pc:sldMk cId="2268089723" sldId="270"/>
            <ac:spMk id="4" creationId="{52427F58-4D55-544C-98F3-5C4016CD6FA5}"/>
          </ac:spMkLst>
        </pc:spChg>
      </pc:sldChg>
      <pc:sldChg chg="addSp delSp modSp">
        <pc:chgData name="Lise | Sam&amp;" userId="f25753a7-5c96-4331-800a-b2309a6195df" providerId="ADAL" clId="{DF5075A5-42C3-432A-AADD-181EC0168879}" dt="2025-03-16T14:26:22.896" v="641" actId="1038"/>
        <pc:sldMkLst>
          <pc:docMk/>
          <pc:sldMk cId="170549730" sldId="271"/>
        </pc:sldMkLst>
        <pc:spChg chg="mod">
          <ac:chgData name="Lise | Sam&amp;" userId="f25753a7-5c96-4331-800a-b2309a6195df" providerId="ADAL" clId="{DF5075A5-42C3-432A-AADD-181EC0168879}" dt="2025-03-16T14:25:32.407" v="631" actId="20577"/>
          <ac:spMkLst>
            <pc:docMk/>
            <pc:sldMk cId="170549730" sldId="271"/>
            <ac:spMk id="14" creationId="{F1769BAB-AA31-AD48-ABBE-8AB979315476}"/>
          </ac:spMkLst>
        </pc:spChg>
        <pc:picChg chg="del">
          <ac:chgData name="Lise | Sam&amp;" userId="f25753a7-5c96-4331-800a-b2309a6195df" providerId="ADAL" clId="{DF5075A5-42C3-432A-AADD-181EC0168879}" dt="2025-03-16T14:26:20.351" v="637" actId="478"/>
          <ac:picMkLst>
            <pc:docMk/>
            <pc:sldMk cId="170549730" sldId="271"/>
            <ac:picMk id="2" creationId="{6ECD993B-F991-E444-91BA-577797AD80F0}"/>
          </ac:picMkLst>
        </pc:picChg>
        <pc:picChg chg="add del mod">
          <ac:chgData name="Lise | Sam&amp;" userId="f25753a7-5c96-4331-800a-b2309a6195df" providerId="ADAL" clId="{DF5075A5-42C3-432A-AADD-181EC0168879}" dt="2025-03-16T14:26:19.014" v="636"/>
          <ac:picMkLst>
            <pc:docMk/>
            <pc:sldMk cId="170549730" sldId="271"/>
            <ac:picMk id="5" creationId="{FE79BACF-E5B9-47AF-9035-B462EF4EA562}"/>
          </ac:picMkLst>
        </pc:picChg>
        <pc:picChg chg="add mod">
          <ac:chgData name="Lise | Sam&amp;" userId="f25753a7-5c96-4331-800a-b2309a6195df" providerId="ADAL" clId="{DF5075A5-42C3-432A-AADD-181EC0168879}" dt="2025-03-16T14:26:22.896" v="641" actId="1038"/>
          <ac:picMkLst>
            <pc:docMk/>
            <pc:sldMk cId="170549730" sldId="271"/>
            <ac:picMk id="9" creationId="{0BCE3C86-2969-4D26-8801-B43E771BAB18}"/>
          </ac:picMkLst>
        </pc:picChg>
      </pc:sldChg>
      <pc:sldChg chg="addSp delSp modSp">
        <pc:chgData name="Lise | Sam&amp;" userId="f25753a7-5c96-4331-800a-b2309a6195df" providerId="ADAL" clId="{DF5075A5-42C3-432A-AADD-181EC0168879}" dt="2025-03-16T14:45:42.769" v="1697" actId="14100"/>
        <pc:sldMkLst>
          <pc:docMk/>
          <pc:sldMk cId="908846759" sldId="274"/>
        </pc:sldMkLst>
        <pc:spChg chg="mod">
          <ac:chgData name="Lise | Sam&amp;" userId="f25753a7-5c96-4331-800a-b2309a6195df" providerId="ADAL" clId="{DF5075A5-42C3-432A-AADD-181EC0168879}" dt="2025-03-16T14:38:35.915" v="1431" actId="20577"/>
          <ac:spMkLst>
            <pc:docMk/>
            <pc:sldMk cId="908846759" sldId="274"/>
            <ac:spMk id="14" creationId="{F1769BAB-AA31-AD48-ABBE-8AB979315476}"/>
          </ac:spMkLst>
        </pc:spChg>
        <pc:picChg chg="del">
          <ac:chgData name="Lise | Sam&amp;" userId="f25753a7-5c96-4331-800a-b2309a6195df" providerId="ADAL" clId="{DF5075A5-42C3-432A-AADD-181EC0168879}" dt="2025-03-16T14:26:29.903" v="642" actId="478"/>
          <ac:picMkLst>
            <pc:docMk/>
            <pc:sldMk cId="908846759" sldId="274"/>
            <ac:picMk id="2" creationId="{6ECD993B-F991-E444-91BA-577797AD80F0}"/>
          </ac:picMkLst>
        </pc:picChg>
        <pc:picChg chg="add mod modCrop">
          <ac:chgData name="Lise | Sam&amp;" userId="f25753a7-5c96-4331-800a-b2309a6195df" providerId="ADAL" clId="{DF5075A5-42C3-432A-AADD-181EC0168879}" dt="2025-03-16T14:45:33.618" v="1696" actId="1037"/>
          <ac:picMkLst>
            <pc:docMk/>
            <pc:sldMk cId="908846759" sldId="274"/>
            <ac:picMk id="4" creationId="{436B77B6-033A-484C-B944-D43049EBF840}"/>
          </ac:picMkLst>
        </pc:picChg>
        <pc:picChg chg="add del">
          <ac:chgData name="Lise | Sam&amp;" userId="f25753a7-5c96-4331-800a-b2309a6195df" providerId="ADAL" clId="{DF5075A5-42C3-432A-AADD-181EC0168879}" dt="2025-03-16T14:26:37.590" v="644"/>
          <ac:picMkLst>
            <pc:docMk/>
            <pc:sldMk cId="908846759" sldId="274"/>
            <ac:picMk id="10" creationId="{C86A3A11-3531-4883-A097-5AB4899971D9}"/>
          </ac:picMkLst>
        </pc:picChg>
        <pc:picChg chg="del">
          <ac:chgData name="Lise | Sam&amp;" userId="f25753a7-5c96-4331-800a-b2309a6195df" providerId="ADAL" clId="{DF5075A5-42C3-432A-AADD-181EC0168879}" dt="2025-03-16T14:36:22.568" v="1093" actId="478"/>
          <ac:picMkLst>
            <pc:docMk/>
            <pc:sldMk cId="908846759" sldId="274"/>
            <ac:picMk id="11" creationId="{4AADDF6E-2210-A044-BD2A-3F98B26F18C2}"/>
          </ac:picMkLst>
        </pc:picChg>
        <pc:picChg chg="del">
          <ac:chgData name="Lise | Sam&amp;" userId="f25753a7-5c96-4331-800a-b2309a6195df" providerId="ADAL" clId="{DF5075A5-42C3-432A-AADD-181EC0168879}" dt="2025-03-16T14:36:24.948" v="1094" actId="478"/>
          <ac:picMkLst>
            <pc:docMk/>
            <pc:sldMk cId="908846759" sldId="274"/>
            <ac:picMk id="12" creationId="{8CF7D596-5130-194A-96C2-FCE7BB853462}"/>
          </ac:picMkLst>
        </pc:picChg>
        <pc:picChg chg="add">
          <ac:chgData name="Lise | Sam&amp;" userId="f25753a7-5c96-4331-800a-b2309a6195df" providerId="ADAL" clId="{DF5075A5-42C3-432A-AADD-181EC0168879}" dt="2025-03-16T14:26:43.723" v="645"/>
          <ac:picMkLst>
            <pc:docMk/>
            <pc:sldMk cId="908846759" sldId="274"/>
            <ac:picMk id="15" creationId="{44342A49-04BC-4E0C-BC76-F85F3C0B6226}"/>
          </ac:picMkLst>
        </pc:picChg>
        <pc:picChg chg="add mod">
          <ac:chgData name="Lise | Sam&amp;" userId="f25753a7-5c96-4331-800a-b2309a6195df" providerId="ADAL" clId="{DF5075A5-42C3-432A-AADD-181EC0168879}" dt="2025-03-16T14:45:42.769" v="1697" actId="14100"/>
          <ac:picMkLst>
            <pc:docMk/>
            <pc:sldMk cId="908846759" sldId="274"/>
            <ac:picMk id="16" creationId="{849104FB-1B3D-4494-8D3C-90900BC60E75}"/>
          </ac:picMkLst>
        </pc:picChg>
        <pc:cxnChg chg="add del">
          <ac:chgData name="Lise | Sam&amp;" userId="f25753a7-5c96-4331-800a-b2309a6195df" providerId="ADAL" clId="{DF5075A5-42C3-432A-AADD-181EC0168879}" dt="2025-03-16T14:26:37.590" v="644"/>
          <ac:cxnSpMkLst>
            <pc:docMk/>
            <pc:sldMk cId="908846759" sldId="274"/>
            <ac:cxnSpMk id="9" creationId="{95CE4196-4F71-4D59-867D-6A4A122C6A76}"/>
          </ac:cxnSpMkLst>
        </pc:cxnChg>
      </pc:sldChg>
      <pc:sldChg chg="addSp delSp modSp add del ord">
        <pc:chgData name="Lise | Sam&amp;" userId="f25753a7-5c96-4331-800a-b2309a6195df" providerId="ADAL" clId="{DF5075A5-42C3-432A-AADD-181EC0168879}" dt="2025-03-16T14:18:23.160" v="469" actId="6549"/>
        <pc:sldMkLst>
          <pc:docMk/>
          <pc:sldMk cId="313102195" sldId="281"/>
        </pc:sldMkLst>
        <pc:spChg chg="add mod">
          <ac:chgData name="Lise | Sam&amp;" userId="f25753a7-5c96-4331-800a-b2309a6195df" providerId="ADAL" clId="{DF5075A5-42C3-432A-AADD-181EC0168879}" dt="2025-03-16T14:18:23.160" v="469" actId="6549"/>
          <ac:spMkLst>
            <pc:docMk/>
            <pc:sldMk cId="313102195" sldId="281"/>
            <ac:spMk id="2" creationId="{5CF74571-F0B4-4FA6-9221-0B178D8AE497}"/>
          </ac:spMkLst>
        </pc:spChg>
        <pc:spChg chg="mod">
          <ac:chgData name="Lise | Sam&amp;" userId="f25753a7-5c96-4331-800a-b2309a6195df" providerId="ADAL" clId="{DF5075A5-42C3-432A-AADD-181EC0168879}" dt="2025-03-16T14:12:40.394" v="251" actId="2711"/>
          <ac:spMkLst>
            <pc:docMk/>
            <pc:sldMk cId="313102195" sldId="281"/>
            <ac:spMk id="4" creationId="{52427F58-4D55-544C-98F3-5C4016CD6FA5}"/>
          </ac:spMkLst>
        </pc:spChg>
        <pc:picChg chg="del">
          <ac:chgData name="Lise | Sam&amp;" userId="f25753a7-5c96-4331-800a-b2309a6195df" providerId="ADAL" clId="{DF5075A5-42C3-432A-AADD-181EC0168879}" dt="2025-03-16T14:10:47.068" v="224" actId="478"/>
          <ac:picMkLst>
            <pc:docMk/>
            <pc:sldMk cId="313102195" sldId="281"/>
            <ac:picMk id="5" creationId="{64BA1C48-3B4D-7948-9915-4301889E6171}"/>
          </ac:picMkLst>
        </pc:picChg>
        <pc:picChg chg="del">
          <ac:chgData name="Lise | Sam&amp;" userId="f25753a7-5c96-4331-800a-b2309a6195df" providerId="ADAL" clId="{DF5075A5-42C3-432A-AADD-181EC0168879}" dt="2025-03-16T14:10:52.542" v="228" actId="478"/>
          <ac:picMkLst>
            <pc:docMk/>
            <pc:sldMk cId="313102195" sldId="281"/>
            <ac:picMk id="7" creationId="{81BA510B-5BDB-0D4A-84E3-64BE356E596B}"/>
          </ac:picMkLst>
        </pc:picChg>
        <pc:picChg chg="del">
          <ac:chgData name="Lise | Sam&amp;" userId="f25753a7-5c96-4331-800a-b2309a6195df" providerId="ADAL" clId="{DF5075A5-42C3-432A-AADD-181EC0168879}" dt="2025-03-16T14:10:49.797" v="226" actId="478"/>
          <ac:picMkLst>
            <pc:docMk/>
            <pc:sldMk cId="313102195" sldId="281"/>
            <ac:picMk id="8" creationId="{B212DBB1-3A1B-924C-BD6E-4F037976B491}"/>
          </ac:picMkLst>
        </pc:picChg>
        <pc:picChg chg="del">
          <ac:chgData name="Lise | Sam&amp;" userId="f25753a7-5c96-4331-800a-b2309a6195df" providerId="ADAL" clId="{DF5075A5-42C3-432A-AADD-181EC0168879}" dt="2025-03-16T14:10:48.567" v="225" actId="478"/>
          <ac:picMkLst>
            <pc:docMk/>
            <pc:sldMk cId="313102195" sldId="281"/>
            <ac:picMk id="9" creationId="{2B01B5A0-EABA-6B4C-9AF2-FA0F6878FA00}"/>
          </ac:picMkLst>
        </pc:picChg>
        <pc:picChg chg="del">
          <ac:chgData name="Lise | Sam&amp;" userId="f25753a7-5c96-4331-800a-b2309a6195df" providerId="ADAL" clId="{DF5075A5-42C3-432A-AADD-181EC0168879}" dt="2025-03-16T14:10:51.149" v="227" actId="478"/>
          <ac:picMkLst>
            <pc:docMk/>
            <pc:sldMk cId="313102195" sldId="281"/>
            <ac:picMk id="10" creationId="{CFA22A64-AF1B-824C-8875-0816124D9ED6}"/>
          </ac:picMkLst>
        </pc:picChg>
        <pc:picChg chg="add mod">
          <ac:chgData name="Lise | Sam&amp;" userId="f25753a7-5c96-4331-800a-b2309a6195df" providerId="ADAL" clId="{DF5075A5-42C3-432A-AADD-181EC0168879}" dt="2025-03-16T14:11:28.233" v="240" actId="1076"/>
          <ac:picMkLst>
            <pc:docMk/>
            <pc:sldMk cId="313102195" sldId="281"/>
            <ac:picMk id="11" creationId="{2BFC8854-97FC-4F7B-8970-D3EDE68FA05B}"/>
          </ac:picMkLst>
        </pc:picChg>
      </pc:sldChg>
      <pc:sldChg chg="modSp">
        <pc:chgData name="Lise | Sam&amp;" userId="f25753a7-5c96-4331-800a-b2309a6195df" providerId="ADAL" clId="{DF5075A5-42C3-432A-AADD-181EC0168879}" dt="2025-03-16T13:49:57.174" v="102" actId="20577"/>
        <pc:sldMkLst>
          <pc:docMk/>
          <pc:sldMk cId="745821859" sldId="286"/>
        </pc:sldMkLst>
        <pc:spChg chg="mod">
          <ac:chgData name="Lise | Sam&amp;" userId="f25753a7-5c96-4331-800a-b2309a6195df" providerId="ADAL" clId="{DF5075A5-42C3-432A-AADD-181EC0168879}" dt="2025-03-16T13:49:57.174" v="102" actId="20577"/>
          <ac:spMkLst>
            <pc:docMk/>
            <pc:sldMk cId="745821859" sldId="286"/>
            <ac:spMk id="7" creationId="{8DD1660B-4C53-644C-897A-7ED50E64B915}"/>
          </ac:spMkLst>
        </pc:spChg>
      </pc:sldChg>
      <pc:sldChg chg="addSp delSp modSp ord modNotesTx">
        <pc:chgData name="Lise | Sam&amp;" userId="f25753a7-5c96-4331-800a-b2309a6195df" providerId="ADAL" clId="{DF5075A5-42C3-432A-AADD-181EC0168879}" dt="2025-03-16T14:51:56.805" v="1723" actId="20577"/>
        <pc:sldMkLst>
          <pc:docMk/>
          <pc:sldMk cId="2816393069" sldId="287"/>
        </pc:sldMkLst>
        <pc:spChg chg="add del mod">
          <ac:chgData name="Lise | Sam&amp;" userId="f25753a7-5c96-4331-800a-b2309a6195df" providerId="ADAL" clId="{DF5075A5-42C3-432A-AADD-181EC0168879}" dt="2025-03-16T14:23:47.350" v="604" actId="20577"/>
          <ac:spMkLst>
            <pc:docMk/>
            <pc:sldMk cId="2816393069" sldId="287"/>
            <ac:spMk id="4" creationId="{52427F58-4D55-544C-98F3-5C4016CD6FA5}"/>
          </ac:spMkLst>
        </pc:spChg>
        <pc:picChg chg="del">
          <ac:chgData name="Lise | Sam&amp;" userId="f25753a7-5c96-4331-800a-b2309a6195df" providerId="ADAL" clId="{DF5075A5-42C3-432A-AADD-181EC0168879}" dt="2025-03-16T13:51:01.576" v="142" actId="478"/>
          <ac:picMkLst>
            <pc:docMk/>
            <pc:sldMk cId="2816393069" sldId="287"/>
            <ac:picMk id="2" creationId="{6B0EC6CF-06D3-4418-8555-9EFC8C12FE64}"/>
          </ac:picMkLst>
        </pc:picChg>
        <pc:picChg chg="add del mod modCrop">
          <ac:chgData name="Lise | Sam&amp;" userId="f25753a7-5c96-4331-800a-b2309a6195df" providerId="ADAL" clId="{DF5075A5-42C3-432A-AADD-181EC0168879}" dt="2025-03-16T14:01:17.194" v="152" actId="478"/>
          <ac:picMkLst>
            <pc:docMk/>
            <pc:sldMk cId="2816393069" sldId="287"/>
            <ac:picMk id="3" creationId="{1A4F87B3-2FA7-437A-B8F6-5D7C97984189}"/>
          </ac:picMkLst>
        </pc:picChg>
        <pc:picChg chg="add mod">
          <ac:chgData name="Lise | Sam&amp;" userId="f25753a7-5c96-4331-800a-b2309a6195df" providerId="ADAL" clId="{DF5075A5-42C3-432A-AADD-181EC0168879}" dt="2025-03-16T14:17:35.324" v="451" actId="1035"/>
          <ac:picMkLst>
            <pc:docMk/>
            <pc:sldMk cId="2816393069" sldId="287"/>
            <ac:picMk id="6" creationId="{5FA9DB56-29E5-40BE-9B01-DCE3E4FD9256}"/>
          </ac:picMkLst>
        </pc:picChg>
      </pc:sldChg>
      <pc:sldChg chg="modSp">
        <pc:chgData name="Lise | Sam&amp;" userId="f25753a7-5c96-4331-800a-b2309a6195df" providerId="ADAL" clId="{DF5075A5-42C3-432A-AADD-181EC0168879}" dt="2025-03-16T13:31:36.080" v="8" actId="1038"/>
        <pc:sldMkLst>
          <pc:docMk/>
          <pc:sldMk cId="1791708955" sldId="288"/>
        </pc:sldMkLst>
        <pc:picChg chg="mod">
          <ac:chgData name="Lise | Sam&amp;" userId="f25753a7-5c96-4331-800a-b2309a6195df" providerId="ADAL" clId="{DF5075A5-42C3-432A-AADD-181EC0168879}" dt="2025-03-16T13:31:36.080" v="8" actId="1038"/>
          <ac:picMkLst>
            <pc:docMk/>
            <pc:sldMk cId="1791708955" sldId="288"/>
            <ac:picMk id="9" creationId="{B01464F1-5F90-4C49-B76E-6FDD603CC226}"/>
          </ac:picMkLst>
        </pc:picChg>
      </pc:sldChg>
      <pc:sldChg chg="addSp delSp modSp add ord">
        <pc:chgData name="Lise | Sam&amp;" userId="f25753a7-5c96-4331-800a-b2309a6195df" providerId="ADAL" clId="{DF5075A5-42C3-432A-AADD-181EC0168879}" dt="2025-03-16T14:28:53.843" v="664" actId="478"/>
        <pc:sldMkLst>
          <pc:docMk/>
          <pc:sldMk cId="3730920812" sldId="289"/>
        </pc:sldMkLst>
        <pc:spChg chg="mod">
          <ac:chgData name="Lise | Sam&amp;" userId="f25753a7-5c96-4331-800a-b2309a6195df" providerId="ADAL" clId="{DF5075A5-42C3-432A-AADD-181EC0168879}" dt="2025-03-16T14:28:49.268" v="663" actId="1076"/>
          <ac:spMkLst>
            <pc:docMk/>
            <pc:sldMk cId="3730920812" sldId="289"/>
            <ac:spMk id="14" creationId="{F1769BAB-AA31-AD48-ABBE-8AB979315476}"/>
          </ac:spMkLst>
        </pc:spChg>
        <pc:picChg chg="add del mod">
          <ac:chgData name="Lise | Sam&amp;" userId="f25753a7-5c96-4331-800a-b2309a6195df" providerId="ADAL" clId="{DF5075A5-42C3-432A-AADD-181EC0168879}" dt="2025-03-16T14:28:53.843" v="664" actId="478"/>
          <ac:picMkLst>
            <pc:docMk/>
            <pc:sldMk cId="3730920812" sldId="289"/>
            <ac:picMk id="4" creationId="{C3D9FEF4-A1D3-46E0-A561-B8B387E111B8}"/>
          </ac:picMkLst>
        </pc:picChg>
        <pc:picChg chg="del">
          <ac:chgData name="Lise | Sam&amp;" userId="f25753a7-5c96-4331-800a-b2309a6195df" providerId="ADAL" clId="{DF5075A5-42C3-432A-AADD-181EC0168879}" dt="2025-03-16T14:27:31.733" v="659" actId="478"/>
          <ac:picMkLst>
            <pc:docMk/>
            <pc:sldMk cId="3730920812" sldId="289"/>
            <ac:picMk id="6" creationId="{D6F11CE6-7DAE-F54B-8360-9F4C249C3B5C}"/>
          </ac:picMkLst>
        </pc:picChg>
      </pc:sldChg>
      <pc:sldChg chg="addSp delSp modSp add">
        <pc:chgData name="Lise | Sam&amp;" userId="f25753a7-5c96-4331-800a-b2309a6195df" providerId="ADAL" clId="{DF5075A5-42C3-432A-AADD-181EC0168879}" dt="2025-03-16T14:42:57.282" v="1659" actId="1038"/>
        <pc:sldMkLst>
          <pc:docMk/>
          <pc:sldMk cId="2738808758" sldId="290"/>
        </pc:sldMkLst>
        <pc:spChg chg="mod">
          <ac:chgData name="Lise | Sam&amp;" userId="f25753a7-5c96-4331-800a-b2309a6195df" providerId="ADAL" clId="{DF5075A5-42C3-432A-AADD-181EC0168879}" dt="2025-03-16T14:41:47.540" v="1611" actId="14100"/>
          <ac:spMkLst>
            <pc:docMk/>
            <pc:sldMk cId="2738808758" sldId="290"/>
            <ac:spMk id="13" creationId="{3F46C5B4-A446-744F-B258-BF51951C32B7}"/>
          </ac:spMkLst>
        </pc:spChg>
        <pc:spChg chg="mod">
          <ac:chgData name="Lise | Sam&amp;" userId="f25753a7-5c96-4331-800a-b2309a6195df" providerId="ADAL" clId="{DF5075A5-42C3-432A-AADD-181EC0168879}" dt="2025-03-16T14:39:46.245" v="1600" actId="6549"/>
          <ac:spMkLst>
            <pc:docMk/>
            <pc:sldMk cId="2738808758" sldId="290"/>
            <ac:spMk id="14" creationId="{F1769BAB-AA31-AD48-ABBE-8AB979315476}"/>
          </ac:spMkLst>
        </pc:spChg>
        <pc:picChg chg="del">
          <ac:chgData name="Lise | Sam&amp;" userId="f25753a7-5c96-4331-800a-b2309a6195df" providerId="ADAL" clId="{DF5075A5-42C3-432A-AADD-181EC0168879}" dt="2025-03-16T14:40:30.779" v="1601" actId="478"/>
          <ac:picMkLst>
            <pc:docMk/>
            <pc:sldMk cId="2738808758" sldId="290"/>
            <ac:picMk id="11" creationId="{4AADDF6E-2210-A044-BD2A-3F98B26F18C2}"/>
          </ac:picMkLst>
        </pc:picChg>
        <pc:picChg chg="del">
          <ac:chgData name="Lise | Sam&amp;" userId="f25753a7-5c96-4331-800a-b2309a6195df" providerId="ADAL" clId="{DF5075A5-42C3-432A-AADD-181EC0168879}" dt="2025-03-16T14:40:32.439" v="1602" actId="478"/>
          <ac:picMkLst>
            <pc:docMk/>
            <pc:sldMk cId="2738808758" sldId="290"/>
            <ac:picMk id="12" creationId="{8CF7D596-5130-194A-96C2-FCE7BB853462}"/>
          </ac:picMkLst>
        </pc:picChg>
        <pc:picChg chg="add mod modCrop">
          <ac:chgData name="Lise | Sam&amp;" userId="f25753a7-5c96-4331-800a-b2309a6195df" providerId="ADAL" clId="{DF5075A5-42C3-432A-AADD-181EC0168879}" dt="2025-03-16T14:42:57.282" v="1659" actId="1038"/>
          <ac:picMkLst>
            <pc:docMk/>
            <pc:sldMk cId="2738808758" sldId="290"/>
            <ac:picMk id="1026" creationId="{728BFEAD-2755-46B2-B20C-92279305B051}"/>
          </ac:picMkLst>
        </pc:picChg>
        <pc:picChg chg="add mod modCrop">
          <ac:chgData name="Lise | Sam&amp;" userId="f25753a7-5c96-4331-800a-b2309a6195df" providerId="ADAL" clId="{DF5075A5-42C3-432A-AADD-181EC0168879}" dt="2025-03-16T14:42:38.125" v="1625" actId="1038"/>
          <ac:picMkLst>
            <pc:docMk/>
            <pc:sldMk cId="2738808758" sldId="290"/>
            <ac:picMk id="1028" creationId="{4D20F7CB-0964-460D-83E4-013B5EC01A9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95049F-4E48-C547-B92E-A75B6C17BD08}" type="datetimeFigureOut">
              <a:rPr lang="nl-NL" smtClean="0"/>
              <a:t>25-3-2025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887865-8AD7-0F4F-B1BC-7A061759B358}" type="slidenum">
              <a:rPr lang="nl-NL" smtClean="0"/>
              <a:t>‹nr.›</a:t>
            </a:fld>
            <a:endParaRPr lang="nl-NL"/>
          </a:p>
        </p:txBody>
      </p:sp>
    </p:spTree>
    <p:extLst>
      <p:ext uri="{BB962C8B-B14F-4D97-AF65-F5344CB8AC3E}">
        <p14:creationId xmlns:p14="http://schemas.microsoft.com/office/powerpoint/2010/main" val="1737504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a:r>
              <a:rPr lang="nl-NL" sz="1200" b="0" i="0" u="none" strike="noStrike" kern="1200" dirty="0">
                <a:solidFill>
                  <a:schemeClr val="tx1"/>
                </a:solidFill>
                <a:effectLst/>
                <a:latin typeface="+mn-lt"/>
                <a:ea typeface="+mn-ea"/>
                <a:cs typeface="+mn-cs"/>
              </a:rPr>
              <a:t>Toevoegen aan training: </a:t>
            </a:r>
            <a:r>
              <a:rPr lang="nl-NL" sz="1200" b="0" i="1" u="none" strike="noStrike" kern="1200" dirty="0">
                <a:solidFill>
                  <a:schemeClr val="tx1"/>
                </a:solidFill>
                <a:effectLst/>
                <a:latin typeface="+mn-lt"/>
                <a:ea typeface="+mn-ea"/>
                <a:cs typeface="+mn-cs"/>
              </a:rPr>
              <a:t>Gewoon de open vraag stellen en kijken wat de antwoorden zijn. Er zijn geen foute antwoorden, het zijn namelijk de belevingen van de kinderen over dit onderwerp. Daar gaat het over vandaag, het feit dat er een heel aantal kinderen in Nederland niet kunnen meedoen aan sport, aan dansles, aan verjaardagsfeesten en nog meer. </a:t>
            </a:r>
            <a:endParaRPr lang="nl-NL" b="0" dirty="0">
              <a:effectLst/>
            </a:endParaRPr>
          </a:p>
        </p:txBody>
      </p:sp>
      <p:sp>
        <p:nvSpPr>
          <p:cNvPr id="4" name="Tijdelijke aanduiding voor dianummer 3"/>
          <p:cNvSpPr>
            <a:spLocks noGrp="1"/>
          </p:cNvSpPr>
          <p:nvPr>
            <p:ph type="sldNum" sz="quarter" idx="5"/>
          </p:nvPr>
        </p:nvSpPr>
        <p:spPr/>
        <p:txBody>
          <a:bodyPr/>
          <a:lstStyle/>
          <a:p>
            <a:fld id="{C3887865-8AD7-0F4F-B1BC-7A061759B358}" type="slidenum">
              <a:rPr lang="nl-NL" smtClean="0"/>
              <a:t>5</a:t>
            </a:fld>
            <a:endParaRPr lang="nl-NL"/>
          </a:p>
        </p:txBody>
      </p:sp>
    </p:spTree>
    <p:extLst>
      <p:ext uri="{BB962C8B-B14F-4D97-AF65-F5344CB8AC3E}">
        <p14:creationId xmlns:p14="http://schemas.microsoft.com/office/powerpoint/2010/main" val="814086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a:r>
              <a:rPr lang="nl-NL" sz="1200" b="0" i="0" u="none" strike="noStrike" kern="1200" dirty="0">
                <a:solidFill>
                  <a:schemeClr val="tx1"/>
                </a:solidFill>
                <a:effectLst/>
                <a:latin typeface="+mn-lt"/>
                <a:ea typeface="+mn-ea"/>
                <a:cs typeface="+mn-cs"/>
              </a:rPr>
              <a:t>Toevoegen aan training: </a:t>
            </a:r>
            <a:r>
              <a:rPr lang="nl-NL" sz="1200" b="0" i="1" u="none" strike="noStrike" kern="1200" dirty="0">
                <a:solidFill>
                  <a:schemeClr val="tx1"/>
                </a:solidFill>
                <a:effectLst/>
                <a:latin typeface="+mn-lt"/>
                <a:ea typeface="+mn-ea"/>
                <a:cs typeface="+mn-cs"/>
              </a:rPr>
              <a:t>En daar willen we het vandaag over hebben, niet zozeer de geldzorgen maar het feit dat daardoor veel kinderen niet kunnen meedoen vanwege die geldzorgen. Gemiddeld zijn dit 2 a 3 kinderen per klas. Even checken; weet iedereen wat geldzorgen zijn?</a:t>
            </a:r>
            <a:endParaRPr lang="nl-NL" b="0" dirty="0">
              <a:effectLst/>
            </a:endParaRPr>
          </a:p>
        </p:txBody>
      </p:sp>
      <p:sp>
        <p:nvSpPr>
          <p:cNvPr id="4" name="Tijdelijke aanduiding voor dianummer 3"/>
          <p:cNvSpPr>
            <a:spLocks noGrp="1"/>
          </p:cNvSpPr>
          <p:nvPr>
            <p:ph type="sldNum" sz="quarter" idx="5"/>
          </p:nvPr>
        </p:nvSpPr>
        <p:spPr/>
        <p:txBody>
          <a:bodyPr/>
          <a:lstStyle/>
          <a:p>
            <a:fld id="{C3887865-8AD7-0F4F-B1BC-7A061759B358}" type="slidenum">
              <a:rPr lang="nl-NL" smtClean="0"/>
              <a:t>6</a:t>
            </a:fld>
            <a:endParaRPr lang="nl-NL"/>
          </a:p>
        </p:txBody>
      </p:sp>
    </p:spTree>
    <p:extLst>
      <p:ext uri="{BB962C8B-B14F-4D97-AF65-F5344CB8AC3E}">
        <p14:creationId xmlns:p14="http://schemas.microsoft.com/office/powerpoint/2010/main" val="2271224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a:r>
              <a:rPr lang="nl-NL" sz="1200" b="0" i="0" u="none" strike="noStrike" kern="1200" dirty="0">
                <a:solidFill>
                  <a:schemeClr val="tx1"/>
                </a:solidFill>
                <a:effectLst/>
                <a:latin typeface="+mn-lt"/>
                <a:ea typeface="+mn-ea"/>
                <a:cs typeface="+mn-cs"/>
              </a:rPr>
              <a:t>Toevoegen aan training: </a:t>
            </a:r>
            <a:r>
              <a:rPr lang="nl-NL" sz="1200" b="0" i="1" u="none" strike="noStrike" kern="1200" dirty="0">
                <a:solidFill>
                  <a:schemeClr val="tx1"/>
                </a:solidFill>
                <a:effectLst/>
                <a:latin typeface="+mn-lt"/>
                <a:ea typeface="+mn-ea"/>
                <a:cs typeface="+mn-cs"/>
              </a:rPr>
              <a:t>Ophalen bij de kinderen waar ze allemaal aan kunnen denken </a:t>
            </a:r>
            <a:endParaRPr lang="nl-NL" b="0" dirty="0">
              <a:effectLst/>
            </a:endParaRPr>
          </a:p>
        </p:txBody>
      </p:sp>
      <p:sp>
        <p:nvSpPr>
          <p:cNvPr id="4" name="Tijdelijke aanduiding voor dianummer 3"/>
          <p:cNvSpPr>
            <a:spLocks noGrp="1"/>
          </p:cNvSpPr>
          <p:nvPr>
            <p:ph type="sldNum" sz="quarter" idx="5"/>
          </p:nvPr>
        </p:nvSpPr>
        <p:spPr/>
        <p:txBody>
          <a:bodyPr/>
          <a:lstStyle/>
          <a:p>
            <a:fld id="{C3887865-8AD7-0F4F-B1BC-7A061759B358}" type="slidenum">
              <a:rPr lang="nl-NL" smtClean="0"/>
              <a:t>7</a:t>
            </a:fld>
            <a:endParaRPr lang="nl-NL"/>
          </a:p>
        </p:txBody>
      </p:sp>
    </p:spTree>
    <p:extLst>
      <p:ext uri="{BB962C8B-B14F-4D97-AF65-F5344CB8AC3E}">
        <p14:creationId xmlns:p14="http://schemas.microsoft.com/office/powerpoint/2010/main" val="3631265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a:r>
              <a:rPr lang="nl-NL" sz="1200" b="0" i="0" u="none" strike="noStrike" kern="1200" dirty="0">
                <a:solidFill>
                  <a:schemeClr val="tx1"/>
                </a:solidFill>
                <a:effectLst/>
                <a:latin typeface="+mn-lt"/>
                <a:ea typeface="+mn-ea"/>
                <a:cs typeface="+mn-cs"/>
              </a:rPr>
              <a:t>Toevoegen aan training: Kinderen zullen ook noemen: Geen mobiel, merkkleding, vakanties. </a:t>
            </a:r>
            <a:endParaRPr lang="nl-NL" b="0" dirty="0">
              <a:effectLst/>
            </a:endParaRPr>
          </a:p>
          <a:p>
            <a:endParaRPr lang="nl-NL" dirty="0"/>
          </a:p>
        </p:txBody>
      </p:sp>
      <p:sp>
        <p:nvSpPr>
          <p:cNvPr id="4" name="Tijdelijke aanduiding voor dianummer 3"/>
          <p:cNvSpPr>
            <a:spLocks noGrp="1"/>
          </p:cNvSpPr>
          <p:nvPr>
            <p:ph type="sldNum" sz="quarter" idx="5"/>
          </p:nvPr>
        </p:nvSpPr>
        <p:spPr/>
        <p:txBody>
          <a:bodyPr/>
          <a:lstStyle/>
          <a:p>
            <a:fld id="{C3887865-8AD7-0F4F-B1BC-7A061759B358}" type="slidenum">
              <a:rPr lang="nl-NL" smtClean="0"/>
              <a:t>8</a:t>
            </a:fld>
            <a:endParaRPr lang="nl-NL"/>
          </a:p>
        </p:txBody>
      </p:sp>
    </p:spTree>
    <p:extLst>
      <p:ext uri="{BB962C8B-B14F-4D97-AF65-F5344CB8AC3E}">
        <p14:creationId xmlns:p14="http://schemas.microsoft.com/office/powerpoint/2010/main" val="2349051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a:r>
              <a:rPr lang="nl-NL" sz="1200" b="0" i="0" u="none" strike="noStrike" kern="1200" dirty="0">
                <a:solidFill>
                  <a:schemeClr val="tx1"/>
                </a:solidFill>
                <a:effectLst/>
                <a:latin typeface="+mn-lt"/>
                <a:ea typeface="+mn-ea"/>
                <a:cs typeface="+mn-cs"/>
              </a:rPr>
              <a:t>Toevoegen aan training: </a:t>
            </a:r>
            <a:r>
              <a:rPr lang="nl-NL" sz="1200" b="0" i="1" u="none" strike="noStrike" kern="1200" dirty="0">
                <a:solidFill>
                  <a:schemeClr val="tx1"/>
                </a:solidFill>
                <a:effectLst/>
                <a:latin typeface="+mn-lt"/>
                <a:ea typeface="+mn-ea"/>
                <a:cs typeface="+mn-cs"/>
              </a:rPr>
              <a:t>Dus willen jullie helpen? De uitdaging aan jullie: Wat vind jij dat ieder kind nodig heeft om mee te kunnen doen met leeftijdsgenootjes? Pak een werkblad. </a:t>
            </a:r>
            <a:endParaRPr lang="nl-NL" b="0" dirty="0">
              <a:effectLst/>
            </a:endParaRPr>
          </a:p>
          <a:p>
            <a:br>
              <a:rPr lang="nl-NL" b="0" dirty="0">
                <a:effectLst/>
              </a:rPr>
            </a:br>
            <a:endParaRPr lang="nl-NL" dirty="0"/>
          </a:p>
        </p:txBody>
      </p:sp>
      <p:sp>
        <p:nvSpPr>
          <p:cNvPr id="4" name="Tijdelijke aanduiding voor dianummer 3"/>
          <p:cNvSpPr>
            <a:spLocks noGrp="1"/>
          </p:cNvSpPr>
          <p:nvPr>
            <p:ph type="sldNum" sz="quarter" idx="5"/>
          </p:nvPr>
        </p:nvSpPr>
        <p:spPr/>
        <p:txBody>
          <a:bodyPr/>
          <a:lstStyle/>
          <a:p>
            <a:fld id="{C3887865-8AD7-0F4F-B1BC-7A061759B358}" type="slidenum">
              <a:rPr lang="nl-NL" smtClean="0"/>
              <a:t>9</a:t>
            </a:fld>
            <a:endParaRPr lang="nl-NL"/>
          </a:p>
        </p:txBody>
      </p:sp>
    </p:spTree>
    <p:extLst>
      <p:ext uri="{BB962C8B-B14F-4D97-AF65-F5344CB8AC3E}">
        <p14:creationId xmlns:p14="http://schemas.microsoft.com/office/powerpoint/2010/main" val="1307070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dirty="0">
                <a:solidFill>
                  <a:schemeClr val="tx1"/>
                </a:solidFill>
                <a:effectLst/>
                <a:latin typeface="+mn-lt"/>
                <a:ea typeface="+mn-ea"/>
                <a:cs typeface="+mn-cs"/>
              </a:rPr>
              <a:t>Toevoegen aan training: N</a:t>
            </a:r>
            <a:r>
              <a:rPr lang="nl-NL" sz="1200" b="0" i="1" u="none" strike="noStrike" kern="1200" dirty="0">
                <a:solidFill>
                  <a:schemeClr val="tx1"/>
                </a:solidFill>
                <a:effectLst/>
                <a:latin typeface="+mn-lt"/>
                <a:ea typeface="+mn-ea"/>
                <a:cs typeface="+mn-cs"/>
              </a:rPr>
              <a:t>u gaan jullie aan de slag om een schets te maken van je idee, dit wordt ook jouw werkblad om handtekeningen te verzamelen.</a:t>
            </a:r>
            <a:endParaRPr lang="nl-NL" dirty="0"/>
          </a:p>
        </p:txBody>
      </p:sp>
      <p:sp>
        <p:nvSpPr>
          <p:cNvPr id="4" name="Tijdelijke aanduiding voor dianummer 3"/>
          <p:cNvSpPr>
            <a:spLocks noGrp="1"/>
          </p:cNvSpPr>
          <p:nvPr>
            <p:ph type="sldNum" sz="quarter" idx="5"/>
          </p:nvPr>
        </p:nvSpPr>
        <p:spPr/>
        <p:txBody>
          <a:bodyPr/>
          <a:lstStyle/>
          <a:p>
            <a:fld id="{C3887865-8AD7-0F4F-B1BC-7A061759B358}" type="slidenum">
              <a:rPr lang="nl-NL" smtClean="0"/>
              <a:t>10</a:t>
            </a:fld>
            <a:endParaRPr lang="nl-NL"/>
          </a:p>
        </p:txBody>
      </p:sp>
    </p:spTree>
    <p:extLst>
      <p:ext uri="{BB962C8B-B14F-4D97-AF65-F5344CB8AC3E}">
        <p14:creationId xmlns:p14="http://schemas.microsoft.com/office/powerpoint/2010/main" val="2939089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https://youtu.be/fWzGh1XZ9uY?si=77w87rTtxonvdOER</a:t>
            </a:r>
            <a:br>
              <a:rPr lang="nl-NL" dirty="0"/>
            </a:br>
            <a:endParaRPr lang="nl-NL" dirty="0"/>
          </a:p>
        </p:txBody>
      </p:sp>
      <p:sp>
        <p:nvSpPr>
          <p:cNvPr id="4" name="Tijdelijke aanduiding voor dianummer 3"/>
          <p:cNvSpPr>
            <a:spLocks noGrp="1"/>
          </p:cNvSpPr>
          <p:nvPr>
            <p:ph type="sldNum" sz="quarter" idx="5"/>
          </p:nvPr>
        </p:nvSpPr>
        <p:spPr/>
        <p:txBody>
          <a:bodyPr/>
          <a:lstStyle/>
          <a:p>
            <a:fld id="{C3887865-8AD7-0F4F-B1BC-7A061759B358}" type="slidenum">
              <a:rPr lang="nl-NL" smtClean="0"/>
              <a:t>11</a:t>
            </a:fld>
            <a:endParaRPr lang="nl-NL"/>
          </a:p>
        </p:txBody>
      </p:sp>
    </p:spTree>
    <p:extLst>
      <p:ext uri="{BB962C8B-B14F-4D97-AF65-F5344CB8AC3E}">
        <p14:creationId xmlns:p14="http://schemas.microsoft.com/office/powerpoint/2010/main" val="1467536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a:endParaRPr lang="nl-NL" b="0" dirty="0">
              <a:effectLst/>
            </a:endParaRPr>
          </a:p>
        </p:txBody>
      </p:sp>
      <p:sp>
        <p:nvSpPr>
          <p:cNvPr id="4" name="Tijdelijke aanduiding voor dianummer 3"/>
          <p:cNvSpPr>
            <a:spLocks noGrp="1"/>
          </p:cNvSpPr>
          <p:nvPr>
            <p:ph type="sldNum" sz="quarter" idx="5"/>
          </p:nvPr>
        </p:nvSpPr>
        <p:spPr/>
        <p:txBody>
          <a:bodyPr/>
          <a:lstStyle/>
          <a:p>
            <a:fld id="{C3887865-8AD7-0F4F-B1BC-7A061759B358}" type="slidenum">
              <a:rPr lang="nl-NL" smtClean="0"/>
              <a:t>13</a:t>
            </a:fld>
            <a:endParaRPr lang="nl-NL"/>
          </a:p>
        </p:txBody>
      </p:sp>
    </p:spTree>
    <p:extLst>
      <p:ext uri="{BB962C8B-B14F-4D97-AF65-F5344CB8AC3E}">
        <p14:creationId xmlns:p14="http://schemas.microsoft.com/office/powerpoint/2010/main" val="446128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a:endParaRPr lang="nl-NL" b="0" dirty="0">
              <a:effectLst/>
            </a:endParaRPr>
          </a:p>
        </p:txBody>
      </p:sp>
      <p:sp>
        <p:nvSpPr>
          <p:cNvPr id="4" name="Tijdelijke aanduiding voor dianummer 3"/>
          <p:cNvSpPr>
            <a:spLocks noGrp="1"/>
          </p:cNvSpPr>
          <p:nvPr>
            <p:ph type="sldNum" sz="quarter" idx="5"/>
          </p:nvPr>
        </p:nvSpPr>
        <p:spPr/>
        <p:txBody>
          <a:bodyPr/>
          <a:lstStyle/>
          <a:p>
            <a:fld id="{C3887865-8AD7-0F4F-B1BC-7A061759B358}" type="slidenum">
              <a:rPr lang="nl-NL" smtClean="0"/>
              <a:t>16</a:t>
            </a:fld>
            <a:endParaRPr lang="nl-NL"/>
          </a:p>
        </p:txBody>
      </p:sp>
    </p:spTree>
    <p:extLst>
      <p:ext uri="{BB962C8B-B14F-4D97-AF65-F5344CB8AC3E}">
        <p14:creationId xmlns:p14="http://schemas.microsoft.com/office/powerpoint/2010/main" val="751812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6327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3D7BFD-BA9F-264D-9473-83229F6CAC83}"/>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A7C630C2-03C4-B049-A94E-B1CED031F952}"/>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007EA69-F066-5840-BF7F-5D705FDA2336}"/>
              </a:ext>
            </a:extLst>
          </p:cNvPr>
          <p:cNvSpPr>
            <a:spLocks noGrp="1"/>
          </p:cNvSpPr>
          <p:nvPr>
            <p:ph type="dt" sz="half" idx="10"/>
          </p:nvPr>
        </p:nvSpPr>
        <p:spPr>
          <a:xfrm>
            <a:off x="838200" y="6356350"/>
            <a:ext cx="2743200" cy="365125"/>
          </a:xfrm>
          <a:prstGeom prst="rect">
            <a:avLst/>
          </a:prstGeom>
        </p:spPr>
        <p:txBody>
          <a:bodyPr/>
          <a:lstStyle/>
          <a:p>
            <a:fld id="{7B64CE8B-D093-194A-ADC5-F45CAEC6D78A}" type="datetimeFigureOut">
              <a:rPr lang="nl-NL" smtClean="0"/>
              <a:t>25-3-2025</a:t>
            </a:fld>
            <a:endParaRPr lang="nl-NL"/>
          </a:p>
        </p:txBody>
      </p:sp>
      <p:sp>
        <p:nvSpPr>
          <p:cNvPr id="5" name="Tijdelijke aanduiding voor voettekst 4">
            <a:extLst>
              <a:ext uri="{FF2B5EF4-FFF2-40B4-BE49-F238E27FC236}">
                <a16:creationId xmlns:a16="http://schemas.microsoft.com/office/drawing/2014/main" id="{7AD92A14-4BA1-544C-A988-43A21BA808F6}"/>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285C4091-844E-F34C-9D77-90CC8147D8D8}"/>
              </a:ext>
            </a:extLst>
          </p:cNvPr>
          <p:cNvSpPr>
            <a:spLocks noGrp="1"/>
          </p:cNvSpPr>
          <p:nvPr>
            <p:ph type="sldNum" sz="quarter" idx="12"/>
          </p:nvPr>
        </p:nvSpPr>
        <p:spPr>
          <a:xfrm>
            <a:off x="8610600" y="6356350"/>
            <a:ext cx="2743200" cy="365125"/>
          </a:xfrm>
          <a:prstGeom prst="rect">
            <a:avLst/>
          </a:prstGeom>
        </p:spPr>
        <p:txBody>
          <a:bodyPr/>
          <a:lstStyle/>
          <a:p>
            <a:fld id="{B9C955FD-F65E-154A-875D-D9DDCEF3C7F8}" type="slidenum">
              <a:rPr lang="nl-NL" smtClean="0"/>
              <a:t>‹nr.›</a:t>
            </a:fld>
            <a:endParaRPr lang="nl-NL"/>
          </a:p>
        </p:txBody>
      </p:sp>
    </p:spTree>
    <p:extLst>
      <p:ext uri="{BB962C8B-B14F-4D97-AF65-F5344CB8AC3E}">
        <p14:creationId xmlns:p14="http://schemas.microsoft.com/office/powerpoint/2010/main" val="349210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0A06732-2F96-8749-9B31-73D03E7F87A2}"/>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2D73F86B-9A7D-A24D-9A1E-ADA06D9EFFB8}"/>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CB748B0-A0B3-2C44-B4F9-13157B592550}"/>
              </a:ext>
            </a:extLst>
          </p:cNvPr>
          <p:cNvSpPr>
            <a:spLocks noGrp="1"/>
          </p:cNvSpPr>
          <p:nvPr>
            <p:ph type="dt" sz="half" idx="10"/>
          </p:nvPr>
        </p:nvSpPr>
        <p:spPr>
          <a:xfrm>
            <a:off x="838200" y="6356350"/>
            <a:ext cx="2743200" cy="365125"/>
          </a:xfrm>
          <a:prstGeom prst="rect">
            <a:avLst/>
          </a:prstGeom>
        </p:spPr>
        <p:txBody>
          <a:bodyPr/>
          <a:lstStyle/>
          <a:p>
            <a:fld id="{7B64CE8B-D093-194A-ADC5-F45CAEC6D78A}" type="datetimeFigureOut">
              <a:rPr lang="nl-NL" smtClean="0"/>
              <a:t>25-3-2025</a:t>
            </a:fld>
            <a:endParaRPr lang="nl-NL"/>
          </a:p>
        </p:txBody>
      </p:sp>
      <p:sp>
        <p:nvSpPr>
          <p:cNvPr id="5" name="Tijdelijke aanduiding voor voettekst 4">
            <a:extLst>
              <a:ext uri="{FF2B5EF4-FFF2-40B4-BE49-F238E27FC236}">
                <a16:creationId xmlns:a16="http://schemas.microsoft.com/office/drawing/2014/main" id="{91E63909-4730-F844-A182-34A060771CCB}"/>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D31688E3-4F01-0D40-9B37-10090B437A67}"/>
              </a:ext>
            </a:extLst>
          </p:cNvPr>
          <p:cNvSpPr>
            <a:spLocks noGrp="1"/>
          </p:cNvSpPr>
          <p:nvPr>
            <p:ph type="sldNum" sz="quarter" idx="12"/>
          </p:nvPr>
        </p:nvSpPr>
        <p:spPr>
          <a:xfrm>
            <a:off x="8610600" y="6356350"/>
            <a:ext cx="2743200" cy="365125"/>
          </a:xfrm>
          <a:prstGeom prst="rect">
            <a:avLst/>
          </a:prstGeom>
        </p:spPr>
        <p:txBody>
          <a:bodyPr/>
          <a:lstStyle/>
          <a:p>
            <a:fld id="{B9C955FD-F65E-154A-875D-D9DDCEF3C7F8}" type="slidenum">
              <a:rPr lang="nl-NL" smtClean="0"/>
              <a:t>‹nr.›</a:t>
            </a:fld>
            <a:endParaRPr lang="nl-NL"/>
          </a:p>
        </p:txBody>
      </p:sp>
    </p:spTree>
    <p:extLst>
      <p:ext uri="{BB962C8B-B14F-4D97-AF65-F5344CB8AC3E}">
        <p14:creationId xmlns:p14="http://schemas.microsoft.com/office/powerpoint/2010/main" val="2395949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59FCDE-E235-444E-93F3-875F609CE12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915B2EF-0AEE-8A40-8361-3911D3BF6195}"/>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cxnSp>
        <p:nvCxnSpPr>
          <p:cNvPr id="13" name="Rechte verbindingslijn 12">
            <a:extLst>
              <a:ext uri="{FF2B5EF4-FFF2-40B4-BE49-F238E27FC236}">
                <a16:creationId xmlns:a16="http://schemas.microsoft.com/office/drawing/2014/main" id="{CAAD8D61-12EE-5F46-8E9D-D5A706E7EB86}"/>
              </a:ext>
            </a:extLst>
          </p:cNvPr>
          <p:cNvCxnSpPr/>
          <p:nvPr userDrawn="1"/>
        </p:nvCxnSpPr>
        <p:spPr>
          <a:xfrm>
            <a:off x="838200" y="6394893"/>
            <a:ext cx="9210773" cy="0"/>
          </a:xfrm>
          <a:prstGeom prst="line">
            <a:avLst/>
          </a:prstGeom>
          <a:ln w="19050" cap="rnd">
            <a:solidFill>
              <a:srgbClr val="E95548"/>
            </a:solidFill>
          </a:ln>
        </p:spPr>
        <p:style>
          <a:lnRef idx="1">
            <a:schemeClr val="accent1"/>
          </a:lnRef>
          <a:fillRef idx="0">
            <a:schemeClr val="accent1"/>
          </a:fillRef>
          <a:effectRef idx="0">
            <a:schemeClr val="accent1"/>
          </a:effectRef>
          <a:fontRef idx="minor">
            <a:schemeClr val="tx1"/>
          </a:fontRef>
        </p:style>
      </p:cxnSp>
      <p:pic>
        <p:nvPicPr>
          <p:cNvPr id="5" name="Afbeelding 4">
            <a:extLst>
              <a:ext uri="{FF2B5EF4-FFF2-40B4-BE49-F238E27FC236}">
                <a16:creationId xmlns:a16="http://schemas.microsoft.com/office/drawing/2014/main" id="{6F7F908D-454A-410D-9C76-7A1329882B89}"/>
              </a:ext>
            </a:extLst>
          </p:cNvPr>
          <p:cNvPicPr>
            <a:picLocks noChangeAspect="1"/>
          </p:cNvPicPr>
          <p:nvPr userDrawn="1"/>
        </p:nvPicPr>
        <p:blipFill>
          <a:blip r:embed="rId2"/>
          <a:stretch>
            <a:fillRect/>
          </a:stretch>
        </p:blipFill>
        <p:spPr>
          <a:xfrm>
            <a:off x="10327105" y="6027856"/>
            <a:ext cx="1427748" cy="615001"/>
          </a:xfrm>
          <a:prstGeom prst="rect">
            <a:avLst/>
          </a:prstGeom>
        </p:spPr>
      </p:pic>
    </p:spTree>
    <p:extLst>
      <p:ext uri="{BB962C8B-B14F-4D97-AF65-F5344CB8AC3E}">
        <p14:creationId xmlns:p14="http://schemas.microsoft.com/office/powerpoint/2010/main" val="2687457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F9ADF7-FB1D-8546-86B5-DE0268734C79}"/>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8A7A1071-B038-5D44-8916-D3B37B9719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C1D67140-2894-2F4B-A606-CA457CB18889}"/>
              </a:ext>
            </a:extLst>
          </p:cNvPr>
          <p:cNvSpPr>
            <a:spLocks noGrp="1"/>
          </p:cNvSpPr>
          <p:nvPr>
            <p:ph type="dt" sz="half" idx="10"/>
          </p:nvPr>
        </p:nvSpPr>
        <p:spPr>
          <a:xfrm>
            <a:off x="838200" y="6356350"/>
            <a:ext cx="2743200" cy="365125"/>
          </a:xfrm>
          <a:prstGeom prst="rect">
            <a:avLst/>
          </a:prstGeom>
        </p:spPr>
        <p:txBody>
          <a:bodyPr/>
          <a:lstStyle/>
          <a:p>
            <a:fld id="{7B64CE8B-D093-194A-ADC5-F45CAEC6D78A}" type="datetimeFigureOut">
              <a:rPr lang="nl-NL" smtClean="0"/>
              <a:t>25-3-2025</a:t>
            </a:fld>
            <a:endParaRPr lang="nl-NL"/>
          </a:p>
        </p:txBody>
      </p:sp>
      <p:sp>
        <p:nvSpPr>
          <p:cNvPr id="5" name="Tijdelijke aanduiding voor voettekst 4">
            <a:extLst>
              <a:ext uri="{FF2B5EF4-FFF2-40B4-BE49-F238E27FC236}">
                <a16:creationId xmlns:a16="http://schemas.microsoft.com/office/drawing/2014/main" id="{F58FEDE5-310E-454C-8CB2-9693DCF61F85}"/>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1319537E-3605-B949-BEFA-FB04B34FB992}"/>
              </a:ext>
            </a:extLst>
          </p:cNvPr>
          <p:cNvSpPr>
            <a:spLocks noGrp="1"/>
          </p:cNvSpPr>
          <p:nvPr>
            <p:ph type="sldNum" sz="quarter" idx="12"/>
          </p:nvPr>
        </p:nvSpPr>
        <p:spPr>
          <a:xfrm>
            <a:off x="8610600" y="6356350"/>
            <a:ext cx="2743200" cy="365125"/>
          </a:xfrm>
          <a:prstGeom prst="rect">
            <a:avLst/>
          </a:prstGeom>
        </p:spPr>
        <p:txBody>
          <a:bodyPr/>
          <a:lstStyle/>
          <a:p>
            <a:fld id="{B9C955FD-F65E-154A-875D-D9DDCEF3C7F8}" type="slidenum">
              <a:rPr lang="nl-NL" smtClean="0"/>
              <a:t>‹nr.›</a:t>
            </a:fld>
            <a:endParaRPr lang="nl-NL"/>
          </a:p>
        </p:txBody>
      </p:sp>
    </p:spTree>
    <p:extLst>
      <p:ext uri="{BB962C8B-B14F-4D97-AF65-F5344CB8AC3E}">
        <p14:creationId xmlns:p14="http://schemas.microsoft.com/office/powerpoint/2010/main" val="3600333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0E4514-2E15-4647-B4CA-D539BB1B6FA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176FFF7-BC18-5040-A0F5-D0779AC9899B}"/>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C2F4FCD5-D385-0445-9449-F94EF9B5512F}"/>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D73C81ED-DFA9-9844-BE63-5757780345F9}"/>
              </a:ext>
            </a:extLst>
          </p:cNvPr>
          <p:cNvSpPr>
            <a:spLocks noGrp="1"/>
          </p:cNvSpPr>
          <p:nvPr>
            <p:ph type="dt" sz="half" idx="10"/>
          </p:nvPr>
        </p:nvSpPr>
        <p:spPr>
          <a:xfrm>
            <a:off x="838200" y="6356350"/>
            <a:ext cx="2743200" cy="365125"/>
          </a:xfrm>
          <a:prstGeom prst="rect">
            <a:avLst/>
          </a:prstGeom>
        </p:spPr>
        <p:txBody>
          <a:bodyPr/>
          <a:lstStyle/>
          <a:p>
            <a:fld id="{7B64CE8B-D093-194A-ADC5-F45CAEC6D78A}" type="datetimeFigureOut">
              <a:rPr lang="nl-NL" smtClean="0"/>
              <a:t>25-3-2025</a:t>
            </a:fld>
            <a:endParaRPr lang="nl-NL"/>
          </a:p>
        </p:txBody>
      </p:sp>
      <p:sp>
        <p:nvSpPr>
          <p:cNvPr id="6" name="Tijdelijke aanduiding voor voettekst 5">
            <a:extLst>
              <a:ext uri="{FF2B5EF4-FFF2-40B4-BE49-F238E27FC236}">
                <a16:creationId xmlns:a16="http://schemas.microsoft.com/office/drawing/2014/main" id="{C4F819A8-49DE-DA4F-B8A1-845FA08EA653}"/>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90EEFD10-64A5-764F-BB50-20BE58A0C481}"/>
              </a:ext>
            </a:extLst>
          </p:cNvPr>
          <p:cNvSpPr>
            <a:spLocks noGrp="1"/>
          </p:cNvSpPr>
          <p:nvPr>
            <p:ph type="sldNum" sz="quarter" idx="12"/>
          </p:nvPr>
        </p:nvSpPr>
        <p:spPr>
          <a:xfrm>
            <a:off x="8610600" y="6356350"/>
            <a:ext cx="2743200" cy="365125"/>
          </a:xfrm>
          <a:prstGeom prst="rect">
            <a:avLst/>
          </a:prstGeom>
        </p:spPr>
        <p:txBody>
          <a:bodyPr/>
          <a:lstStyle/>
          <a:p>
            <a:fld id="{B9C955FD-F65E-154A-875D-D9DDCEF3C7F8}" type="slidenum">
              <a:rPr lang="nl-NL" smtClean="0"/>
              <a:t>‹nr.›</a:t>
            </a:fld>
            <a:endParaRPr lang="nl-NL"/>
          </a:p>
        </p:txBody>
      </p:sp>
    </p:spTree>
    <p:extLst>
      <p:ext uri="{BB962C8B-B14F-4D97-AF65-F5344CB8AC3E}">
        <p14:creationId xmlns:p14="http://schemas.microsoft.com/office/powerpoint/2010/main" val="1863780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144CD7-7E6F-4B4E-8AF1-BA5FE2987C42}"/>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E7C69759-B737-3647-B530-6A77B40BCA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FA0556FA-4565-8B45-8972-BF4846A0F57D}"/>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6B648561-EB09-9646-B0E9-257867E639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3DC2B76F-DFD1-BA4C-971A-EC1FCA72E37F}"/>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6D21A7EF-D493-ED4F-B60D-9D80A8A2A4B7}"/>
              </a:ext>
            </a:extLst>
          </p:cNvPr>
          <p:cNvSpPr>
            <a:spLocks noGrp="1"/>
          </p:cNvSpPr>
          <p:nvPr>
            <p:ph type="dt" sz="half" idx="10"/>
          </p:nvPr>
        </p:nvSpPr>
        <p:spPr>
          <a:xfrm>
            <a:off x="838200" y="6356350"/>
            <a:ext cx="2743200" cy="365125"/>
          </a:xfrm>
          <a:prstGeom prst="rect">
            <a:avLst/>
          </a:prstGeom>
        </p:spPr>
        <p:txBody>
          <a:bodyPr/>
          <a:lstStyle/>
          <a:p>
            <a:fld id="{7B64CE8B-D093-194A-ADC5-F45CAEC6D78A}" type="datetimeFigureOut">
              <a:rPr lang="nl-NL" smtClean="0"/>
              <a:t>25-3-2025</a:t>
            </a:fld>
            <a:endParaRPr lang="nl-NL"/>
          </a:p>
        </p:txBody>
      </p:sp>
      <p:sp>
        <p:nvSpPr>
          <p:cNvPr id="8" name="Tijdelijke aanduiding voor voettekst 7">
            <a:extLst>
              <a:ext uri="{FF2B5EF4-FFF2-40B4-BE49-F238E27FC236}">
                <a16:creationId xmlns:a16="http://schemas.microsoft.com/office/drawing/2014/main" id="{B3CF6D0F-0E18-1646-AC3F-479155FC0794}"/>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9" name="Tijdelijke aanduiding voor dianummer 8">
            <a:extLst>
              <a:ext uri="{FF2B5EF4-FFF2-40B4-BE49-F238E27FC236}">
                <a16:creationId xmlns:a16="http://schemas.microsoft.com/office/drawing/2014/main" id="{9750240D-0DD8-9E4E-811E-865917975398}"/>
              </a:ext>
            </a:extLst>
          </p:cNvPr>
          <p:cNvSpPr>
            <a:spLocks noGrp="1"/>
          </p:cNvSpPr>
          <p:nvPr>
            <p:ph type="sldNum" sz="quarter" idx="12"/>
          </p:nvPr>
        </p:nvSpPr>
        <p:spPr>
          <a:xfrm>
            <a:off x="8610600" y="6356350"/>
            <a:ext cx="2743200" cy="365125"/>
          </a:xfrm>
          <a:prstGeom prst="rect">
            <a:avLst/>
          </a:prstGeom>
        </p:spPr>
        <p:txBody>
          <a:bodyPr/>
          <a:lstStyle/>
          <a:p>
            <a:fld id="{B9C955FD-F65E-154A-875D-D9DDCEF3C7F8}" type="slidenum">
              <a:rPr lang="nl-NL" smtClean="0"/>
              <a:t>‹nr.›</a:t>
            </a:fld>
            <a:endParaRPr lang="nl-NL"/>
          </a:p>
        </p:txBody>
      </p:sp>
    </p:spTree>
    <p:extLst>
      <p:ext uri="{BB962C8B-B14F-4D97-AF65-F5344CB8AC3E}">
        <p14:creationId xmlns:p14="http://schemas.microsoft.com/office/powerpoint/2010/main" val="1059606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ECC974-CF19-4F40-B060-C04F6D0FA437}"/>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BCF11256-2017-384D-B3F6-A34E1A26D631}"/>
              </a:ext>
            </a:extLst>
          </p:cNvPr>
          <p:cNvSpPr>
            <a:spLocks noGrp="1"/>
          </p:cNvSpPr>
          <p:nvPr>
            <p:ph type="dt" sz="half" idx="10"/>
          </p:nvPr>
        </p:nvSpPr>
        <p:spPr>
          <a:xfrm>
            <a:off x="838200" y="6356350"/>
            <a:ext cx="2743200" cy="365125"/>
          </a:xfrm>
          <a:prstGeom prst="rect">
            <a:avLst/>
          </a:prstGeom>
        </p:spPr>
        <p:txBody>
          <a:bodyPr/>
          <a:lstStyle/>
          <a:p>
            <a:fld id="{7B64CE8B-D093-194A-ADC5-F45CAEC6D78A}" type="datetimeFigureOut">
              <a:rPr lang="nl-NL" smtClean="0"/>
              <a:t>25-3-2025</a:t>
            </a:fld>
            <a:endParaRPr lang="nl-NL"/>
          </a:p>
        </p:txBody>
      </p:sp>
      <p:sp>
        <p:nvSpPr>
          <p:cNvPr id="4" name="Tijdelijke aanduiding voor voettekst 3">
            <a:extLst>
              <a:ext uri="{FF2B5EF4-FFF2-40B4-BE49-F238E27FC236}">
                <a16:creationId xmlns:a16="http://schemas.microsoft.com/office/drawing/2014/main" id="{08A00E9C-CF88-964B-BC4E-DCCC9ADC1B4C}"/>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5" name="Tijdelijke aanduiding voor dianummer 4">
            <a:extLst>
              <a:ext uri="{FF2B5EF4-FFF2-40B4-BE49-F238E27FC236}">
                <a16:creationId xmlns:a16="http://schemas.microsoft.com/office/drawing/2014/main" id="{9539F809-254E-6A40-8DA5-A7D40418E51F}"/>
              </a:ext>
            </a:extLst>
          </p:cNvPr>
          <p:cNvSpPr>
            <a:spLocks noGrp="1"/>
          </p:cNvSpPr>
          <p:nvPr>
            <p:ph type="sldNum" sz="quarter" idx="12"/>
          </p:nvPr>
        </p:nvSpPr>
        <p:spPr>
          <a:xfrm>
            <a:off x="8610600" y="6356350"/>
            <a:ext cx="2743200" cy="365125"/>
          </a:xfrm>
          <a:prstGeom prst="rect">
            <a:avLst/>
          </a:prstGeom>
        </p:spPr>
        <p:txBody>
          <a:bodyPr/>
          <a:lstStyle/>
          <a:p>
            <a:fld id="{B9C955FD-F65E-154A-875D-D9DDCEF3C7F8}" type="slidenum">
              <a:rPr lang="nl-NL" smtClean="0"/>
              <a:t>‹nr.›</a:t>
            </a:fld>
            <a:endParaRPr lang="nl-NL"/>
          </a:p>
        </p:txBody>
      </p:sp>
    </p:spTree>
    <p:extLst>
      <p:ext uri="{BB962C8B-B14F-4D97-AF65-F5344CB8AC3E}">
        <p14:creationId xmlns:p14="http://schemas.microsoft.com/office/powerpoint/2010/main" val="1381482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F35BBFB-54BB-8440-A2A4-107562ECB6DF}"/>
              </a:ext>
            </a:extLst>
          </p:cNvPr>
          <p:cNvSpPr>
            <a:spLocks noGrp="1"/>
          </p:cNvSpPr>
          <p:nvPr>
            <p:ph type="dt" sz="half" idx="10"/>
          </p:nvPr>
        </p:nvSpPr>
        <p:spPr>
          <a:xfrm>
            <a:off x="838200" y="6356350"/>
            <a:ext cx="2743200" cy="365125"/>
          </a:xfrm>
          <a:prstGeom prst="rect">
            <a:avLst/>
          </a:prstGeom>
        </p:spPr>
        <p:txBody>
          <a:bodyPr/>
          <a:lstStyle/>
          <a:p>
            <a:fld id="{7B64CE8B-D093-194A-ADC5-F45CAEC6D78A}" type="datetimeFigureOut">
              <a:rPr lang="nl-NL" smtClean="0"/>
              <a:t>25-3-2025</a:t>
            </a:fld>
            <a:endParaRPr lang="nl-NL"/>
          </a:p>
        </p:txBody>
      </p:sp>
      <p:sp>
        <p:nvSpPr>
          <p:cNvPr id="3" name="Tijdelijke aanduiding voor voettekst 2">
            <a:extLst>
              <a:ext uri="{FF2B5EF4-FFF2-40B4-BE49-F238E27FC236}">
                <a16:creationId xmlns:a16="http://schemas.microsoft.com/office/drawing/2014/main" id="{6B3FEEE5-56D3-4C44-8A51-E95181ECA016}"/>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4" name="Tijdelijke aanduiding voor dianummer 3">
            <a:extLst>
              <a:ext uri="{FF2B5EF4-FFF2-40B4-BE49-F238E27FC236}">
                <a16:creationId xmlns:a16="http://schemas.microsoft.com/office/drawing/2014/main" id="{A84C7D6E-1A11-794F-98EE-9D1700363C97}"/>
              </a:ext>
            </a:extLst>
          </p:cNvPr>
          <p:cNvSpPr>
            <a:spLocks noGrp="1"/>
          </p:cNvSpPr>
          <p:nvPr>
            <p:ph type="sldNum" sz="quarter" idx="12"/>
          </p:nvPr>
        </p:nvSpPr>
        <p:spPr>
          <a:xfrm>
            <a:off x="8610600" y="6356350"/>
            <a:ext cx="2743200" cy="365125"/>
          </a:xfrm>
          <a:prstGeom prst="rect">
            <a:avLst/>
          </a:prstGeom>
        </p:spPr>
        <p:txBody>
          <a:bodyPr/>
          <a:lstStyle/>
          <a:p>
            <a:fld id="{B9C955FD-F65E-154A-875D-D9DDCEF3C7F8}" type="slidenum">
              <a:rPr lang="nl-NL" smtClean="0"/>
              <a:t>‹nr.›</a:t>
            </a:fld>
            <a:endParaRPr lang="nl-NL"/>
          </a:p>
        </p:txBody>
      </p:sp>
    </p:spTree>
    <p:extLst>
      <p:ext uri="{BB962C8B-B14F-4D97-AF65-F5344CB8AC3E}">
        <p14:creationId xmlns:p14="http://schemas.microsoft.com/office/powerpoint/2010/main" val="81820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05B899-F501-4A48-8B0C-940E3B05F2B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ED48743A-2F67-EC45-AF53-D01B472B8D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D0F75EA4-D82D-CF45-8B5B-70097C112A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AB41842-2D43-5A47-B44F-D92F2EE9AB8E}"/>
              </a:ext>
            </a:extLst>
          </p:cNvPr>
          <p:cNvSpPr>
            <a:spLocks noGrp="1"/>
          </p:cNvSpPr>
          <p:nvPr>
            <p:ph type="dt" sz="half" idx="10"/>
          </p:nvPr>
        </p:nvSpPr>
        <p:spPr>
          <a:xfrm>
            <a:off x="838200" y="6356350"/>
            <a:ext cx="2743200" cy="365125"/>
          </a:xfrm>
          <a:prstGeom prst="rect">
            <a:avLst/>
          </a:prstGeom>
        </p:spPr>
        <p:txBody>
          <a:bodyPr/>
          <a:lstStyle/>
          <a:p>
            <a:fld id="{7B64CE8B-D093-194A-ADC5-F45CAEC6D78A}" type="datetimeFigureOut">
              <a:rPr lang="nl-NL" smtClean="0"/>
              <a:t>25-3-2025</a:t>
            </a:fld>
            <a:endParaRPr lang="nl-NL"/>
          </a:p>
        </p:txBody>
      </p:sp>
      <p:sp>
        <p:nvSpPr>
          <p:cNvPr id="6" name="Tijdelijke aanduiding voor voettekst 5">
            <a:extLst>
              <a:ext uri="{FF2B5EF4-FFF2-40B4-BE49-F238E27FC236}">
                <a16:creationId xmlns:a16="http://schemas.microsoft.com/office/drawing/2014/main" id="{A5C639DA-D385-5C48-856E-9CFCAD869AE8}"/>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F8CF90E0-E64D-3A4B-B35F-BF84392CC0A8}"/>
              </a:ext>
            </a:extLst>
          </p:cNvPr>
          <p:cNvSpPr>
            <a:spLocks noGrp="1"/>
          </p:cNvSpPr>
          <p:nvPr>
            <p:ph type="sldNum" sz="quarter" idx="12"/>
          </p:nvPr>
        </p:nvSpPr>
        <p:spPr>
          <a:xfrm>
            <a:off x="8610600" y="6356350"/>
            <a:ext cx="2743200" cy="365125"/>
          </a:xfrm>
          <a:prstGeom prst="rect">
            <a:avLst/>
          </a:prstGeom>
        </p:spPr>
        <p:txBody>
          <a:bodyPr/>
          <a:lstStyle/>
          <a:p>
            <a:fld id="{B9C955FD-F65E-154A-875D-D9DDCEF3C7F8}" type="slidenum">
              <a:rPr lang="nl-NL" smtClean="0"/>
              <a:t>‹nr.›</a:t>
            </a:fld>
            <a:endParaRPr lang="nl-NL"/>
          </a:p>
        </p:txBody>
      </p:sp>
    </p:spTree>
    <p:extLst>
      <p:ext uri="{BB962C8B-B14F-4D97-AF65-F5344CB8AC3E}">
        <p14:creationId xmlns:p14="http://schemas.microsoft.com/office/powerpoint/2010/main" val="675352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56DD10-DA8A-A045-9DAC-DB799C79142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E424EEB1-23BA-3547-B153-AA57485A03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E362727F-1EE8-7442-B283-97B8949D9E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3B68741-844F-764B-BAF0-3BFB73F3889A}"/>
              </a:ext>
            </a:extLst>
          </p:cNvPr>
          <p:cNvSpPr>
            <a:spLocks noGrp="1"/>
          </p:cNvSpPr>
          <p:nvPr>
            <p:ph type="dt" sz="half" idx="10"/>
          </p:nvPr>
        </p:nvSpPr>
        <p:spPr>
          <a:xfrm>
            <a:off x="838200" y="6356350"/>
            <a:ext cx="2743200" cy="365125"/>
          </a:xfrm>
          <a:prstGeom prst="rect">
            <a:avLst/>
          </a:prstGeom>
        </p:spPr>
        <p:txBody>
          <a:bodyPr/>
          <a:lstStyle/>
          <a:p>
            <a:fld id="{7B64CE8B-D093-194A-ADC5-F45CAEC6D78A}" type="datetimeFigureOut">
              <a:rPr lang="nl-NL" smtClean="0"/>
              <a:t>25-3-2025</a:t>
            </a:fld>
            <a:endParaRPr lang="nl-NL"/>
          </a:p>
        </p:txBody>
      </p:sp>
      <p:sp>
        <p:nvSpPr>
          <p:cNvPr id="6" name="Tijdelijke aanduiding voor voettekst 5">
            <a:extLst>
              <a:ext uri="{FF2B5EF4-FFF2-40B4-BE49-F238E27FC236}">
                <a16:creationId xmlns:a16="http://schemas.microsoft.com/office/drawing/2014/main" id="{BBF11D77-202A-8B49-808B-B94B90D46A7D}"/>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4E92915C-BCAC-A14E-BF28-532A0E2BF59E}"/>
              </a:ext>
            </a:extLst>
          </p:cNvPr>
          <p:cNvSpPr>
            <a:spLocks noGrp="1"/>
          </p:cNvSpPr>
          <p:nvPr>
            <p:ph type="sldNum" sz="quarter" idx="12"/>
          </p:nvPr>
        </p:nvSpPr>
        <p:spPr>
          <a:xfrm>
            <a:off x="8610600" y="6356350"/>
            <a:ext cx="2743200" cy="365125"/>
          </a:xfrm>
          <a:prstGeom prst="rect">
            <a:avLst/>
          </a:prstGeom>
        </p:spPr>
        <p:txBody>
          <a:bodyPr/>
          <a:lstStyle/>
          <a:p>
            <a:fld id="{B9C955FD-F65E-154A-875D-D9DDCEF3C7F8}" type="slidenum">
              <a:rPr lang="nl-NL" smtClean="0"/>
              <a:t>‹nr.›</a:t>
            </a:fld>
            <a:endParaRPr lang="nl-NL"/>
          </a:p>
        </p:txBody>
      </p:sp>
    </p:spTree>
    <p:extLst>
      <p:ext uri="{BB962C8B-B14F-4D97-AF65-F5344CB8AC3E}">
        <p14:creationId xmlns:p14="http://schemas.microsoft.com/office/powerpoint/2010/main" val="3655184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81B118A7-D702-0F40-AD53-4E476C7F6A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3B5017D2-6D01-F245-8DEB-C316DB68B2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0882359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fWzGh1XZ9uY?si=FbOOAYYdVrgm3SxZ" TargetMode="Externa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 Id="rId9" Type="http://schemas.openxmlformats.org/officeDocument/2006/relationships/image" Target="../media/image11.jp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0BF6DBBC-603C-2541-AF56-DE590E2E56E0}"/>
              </a:ext>
            </a:extLst>
          </p:cNvPr>
          <p:cNvSpPr/>
          <p:nvPr/>
        </p:nvSpPr>
        <p:spPr>
          <a:xfrm>
            <a:off x="0" y="0"/>
            <a:ext cx="12192000" cy="6858000"/>
          </a:xfrm>
          <a:prstGeom prst="rect">
            <a:avLst/>
          </a:prstGeom>
          <a:solidFill>
            <a:srgbClr val="E95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7" name="Afbeelding 6">
            <a:extLst>
              <a:ext uri="{FF2B5EF4-FFF2-40B4-BE49-F238E27FC236}">
                <a16:creationId xmlns:a16="http://schemas.microsoft.com/office/drawing/2014/main" id="{C8A90826-9712-469A-9B9B-643C1C8A3E75}"/>
              </a:ext>
            </a:extLst>
          </p:cNvPr>
          <p:cNvPicPr>
            <a:picLocks noChangeAspect="1"/>
          </p:cNvPicPr>
          <p:nvPr/>
        </p:nvPicPr>
        <p:blipFill rotWithShape="1">
          <a:blip r:embed="rId2"/>
          <a:srcRect b="19238"/>
          <a:stretch/>
        </p:blipFill>
        <p:spPr>
          <a:xfrm>
            <a:off x="0" y="0"/>
            <a:ext cx="12192000" cy="5903495"/>
          </a:xfrm>
          <a:prstGeom prst="rect">
            <a:avLst/>
          </a:prstGeom>
        </p:spPr>
      </p:pic>
      <p:pic>
        <p:nvPicPr>
          <p:cNvPr id="9" name="Afbeelding 8">
            <a:extLst>
              <a:ext uri="{FF2B5EF4-FFF2-40B4-BE49-F238E27FC236}">
                <a16:creationId xmlns:a16="http://schemas.microsoft.com/office/drawing/2014/main" id="{B01464F1-5F90-4C49-B76E-6FDD603CC226}"/>
              </a:ext>
            </a:extLst>
          </p:cNvPr>
          <p:cNvPicPr>
            <a:picLocks noChangeAspect="1"/>
          </p:cNvPicPr>
          <p:nvPr/>
        </p:nvPicPr>
        <p:blipFill>
          <a:blip r:embed="rId3"/>
          <a:stretch>
            <a:fillRect/>
          </a:stretch>
        </p:blipFill>
        <p:spPr>
          <a:xfrm>
            <a:off x="8438147" y="6013928"/>
            <a:ext cx="3577390" cy="779822"/>
          </a:xfrm>
          <a:prstGeom prst="rect">
            <a:avLst/>
          </a:prstGeom>
        </p:spPr>
      </p:pic>
    </p:spTree>
    <p:extLst>
      <p:ext uri="{BB962C8B-B14F-4D97-AF65-F5344CB8AC3E}">
        <p14:creationId xmlns:p14="http://schemas.microsoft.com/office/powerpoint/2010/main" val="17917089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52427F58-4D55-544C-98F3-5C4016CD6FA5}"/>
              </a:ext>
            </a:extLst>
          </p:cNvPr>
          <p:cNvSpPr txBox="1"/>
          <p:nvPr/>
        </p:nvSpPr>
        <p:spPr>
          <a:xfrm>
            <a:off x="0" y="360000"/>
            <a:ext cx="12192000" cy="1200329"/>
          </a:xfrm>
          <a:prstGeom prst="rect">
            <a:avLst/>
          </a:prstGeom>
          <a:noFill/>
        </p:spPr>
        <p:txBody>
          <a:bodyPr wrap="square">
            <a:spAutoFit/>
          </a:bodyPr>
          <a:lstStyle/>
          <a:p>
            <a:pPr lvl="0" algn="ctr">
              <a:buClr>
                <a:srgbClr val="FFFFFF"/>
              </a:buClr>
              <a:buSzPts val="3700"/>
            </a:pPr>
            <a:r>
              <a:rPr lang="nl-NL" sz="3600" b="1" dirty="0">
                <a:solidFill>
                  <a:srgbClr val="41B297"/>
                </a:solidFill>
                <a:latin typeface="Somatic Rounded" panose="00000500000000000000" pitchFamily="50" charset="0"/>
                <a:ea typeface="Nunito"/>
                <a:cs typeface="Nunito"/>
                <a:sym typeface="Nunito"/>
              </a:rPr>
              <a:t>Werkblad</a:t>
            </a:r>
            <a:r>
              <a:rPr lang="nl-NL" sz="3600" b="1" dirty="0">
                <a:solidFill>
                  <a:srgbClr val="41B297"/>
                </a:solidFill>
                <a:latin typeface="Nunito"/>
                <a:ea typeface="Nunito"/>
                <a:cs typeface="Nunito"/>
                <a:sym typeface="Nunito"/>
              </a:rPr>
              <a:t> </a:t>
            </a:r>
          </a:p>
          <a:p>
            <a:pPr lvl="0" algn="ctr">
              <a:buClr>
                <a:srgbClr val="FFFFFF"/>
              </a:buClr>
              <a:buSzPts val="3700"/>
            </a:pPr>
            <a:endParaRPr lang="nl-NL" sz="3600" b="1" dirty="0">
              <a:solidFill>
                <a:srgbClr val="41B297"/>
              </a:solidFill>
              <a:latin typeface="Nunito"/>
              <a:ea typeface="Nunito"/>
              <a:cs typeface="Nunito"/>
              <a:sym typeface="Nunito"/>
            </a:endParaRPr>
          </a:p>
        </p:txBody>
      </p:sp>
      <p:pic>
        <p:nvPicPr>
          <p:cNvPr id="11" name="Afbeelding 10">
            <a:extLst>
              <a:ext uri="{FF2B5EF4-FFF2-40B4-BE49-F238E27FC236}">
                <a16:creationId xmlns:a16="http://schemas.microsoft.com/office/drawing/2014/main" id="{2BFC8854-97FC-4F7B-8970-D3EDE68FA05B}"/>
              </a:ext>
            </a:extLst>
          </p:cNvPr>
          <p:cNvPicPr>
            <a:picLocks noChangeAspect="1"/>
          </p:cNvPicPr>
          <p:nvPr/>
        </p:nvPicPr>
        <p:blipFill rotWithShape="1">
          <a:blip r:embed="rId3"/>
          <a:srcRect l="33268" t="10948" r="33395" b="5451"/>
          <a:stretch/>
        </p:blipFill>
        <p:spPr>
          <a:xfrm>
            <a:off x="1335506" y="1106170"/>
            <a:ext cx="3521693" cy="4965223"/>
          </a:xfrm>
          <a:prstGeom prst="rect">
            <a:avLst/>
          </a:prstGeom>
          <a:ln>
            <a:noFill/>
          </a:ln>
          <a:effectLst>
            <a:outerShdw blurRad="50800" dist="38100" dir="2700000" algn="tl" rotWithShape="0">
              <a:prstClr val="black">
                <a:alpha val="40000"/>
              </a:prstClr>
            </a:outerShdw>
          </a:effectLst>
        </p:spPr>
      </p:pic>
      <p:sp>
        <p:nvSpPr>
          <p:cNvPr id="2" name="Rechthoek 1">
            <a:extLst>
              <a:ext uri="{FF2B5EF4-FFF2-40B4-BE49-F238E27FC236}">
                <a16:creationId xmlns:a16="http://schemas.microsoft.com/office/drawing/2014/main" id="{5CF74571-F0B4-4FA6-9221-0B178D8AE497}"/>
              </a:ext>
            </a:extLst>
          </p:cNvPr>
          <p:cNvSpPr/>
          <p:nvPr/>
        </p:nvSpPr>
        <p:spPr>
          <a:xfrm>
            <a:off x="5598694" y="2875002"/>
            <a:ext cx="5554580" cy="1508105"/>
          </a:xfrm>
          <a:prstGeom prst="rect">
            <a:avLst/>
          </a:prstGeom>
        </p:spPr>
        <p:txBody>
          <a:bodyPr wrap="square">
            <a:spAutoFit/>
          </a:bodyPr>
          <a:lstStyle/>
          <a:p>
            <a:r>
              <a:rPr lang="nl-NL" b="1" dirty="0">
                <a:solidFill>
                  <a:srgbClr val="211D1E"/>
                </a:solidFill>
                <a:latin typeface="Quicksand" panose="02070303000000060000" pitchFamily="18" charset="0"/>
              </a:rPr>
              <a:t>Teken in of naast de rugtas wat ieder kind nodig heeft om mee te kunnen doen. </a:t>
            </a:r>
          </a:p>
          <a:p>
            <a:endParaRPr lang="nl-NL" b="1" dirty="0">
              <a:solidFill>
                <a:srgbClr val="211D1E"/>
              </a:solidFill>
              <a:latin typeface="Quicksand" panose="02070303000000060000" pitchFamily="18" charset="0"/>
            </a:endParaRPr>
          </a:p>
          <a:p>
            <a:br>
              <a:rPr lang="nl-NL" b="1" dirty="0">
                <a:solidFill>
                  <a:srgbClr val="211D1E"/>
                </a:solidFill>
                <a:latin typeface="Quicksand" panose="02070303000000060000" pitchFamily="18" charset="0"/>
              </a:rPr>
            </a:br>
            <a:endParaRPr lang="nl-NL" sz="2000" dirty="0">
              <a:solidFill>
                <a:srgbClr val="000000"/>
              </a:solidFill>
              <a:latin typeface="Quicksand" panose="02070303000000060000" pitchFamily="18" charset="0"/>
            </a:endParaRPr>
          </a:p>
        </p:txBody>
      </p:sp>
    </p:spTree>
    <p:extLst>
      <p:ext uri="{BB962C8B-B14F-4D97-AF65-F5344CB8AC3E}">
        <p14:creationId xmlns:p14="http://schemas.microsoft.com/office/powerpoint/2010/main" val="313102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52427F58-4D55-544C-98F3-5C4016CD6FA5}"/>
              </a:ext>
            </a:extLst>
          </p:cNvPr>
          <p:cNvSpPr txBox="1"/>
          <p:nvPr/>
        </p:nvSpPr>
        <p:spPr>
          <a:xfrm>
            <a:off x="0" y="360000"/>
            <a:ext cx="12192000" cy="553998"/>
          </a:xfrm>
          <a:prstGeom prst="rect">
            <a:avLst/>
          </a:prstGeom>
          <a:noFill/>
        </p:spPr>
        <p:txBody>
          <a:bodyPr wrap="square">
            <a:spAutoFit/>
          </a:bodyPr>
          <a:lstStyle/>
          <a:p>
            <a:pPr lvl="0" algn="ctr">
              <a:buClr>
                <a:srgbClr val="FFFFFF"/>
              </a:buClr>
              <a:buSzPts val="3700"/>
            </a:pPr>
            <a:r>
              <a:rPr lang="nl-NL" sz="3000" b="1" dirty="0">
                <a:solidFill>
                  <a:srgbClr val="41B297"/>
                </a:solidFill>
                <a:latin typeface="Somatic Rounded" panose="00000500000000000000" pitchFamily="50" charset="0"/>
                <a:ea typeface="Nunito"/>
                <a:cs typeface="Nunito"/>
                <a:sym typeface="Nunito"/>
              </a:rPr>
              <a:t>Kom in actie!</a:t>
            </a:r>
          </a:p>
        </p:txBody>
      </p:sp>
      <p:pic>
        <p:nvPicPr>
          <p:cNvPr id="2" name="Onlinemedia 1">
            <a:hlinkClick r:id="" action="ppaction://media"/>
            <a:extLst>
              <a:ext uri="{FF2B5EF4-FFF2-40B4-BE49-F238E27FC236}">
                <a16:creationId xmlns:a16="http://schemas.microsoft.com/office/drawing/2014/main" id="{0AAFC1C5-E576-42DF-9502-47F6D9E9F2D1}"/>
              </a:ext>
            </a:extLst>
          </p:cNvPr>
          <p:cNvPicPr>
            <a:picLocks noRot="1" noChangeAspect="1"/>
          </p:cNvPicPr>
          <p:nvPr>
            <a:videoFile r:link="rId1"/>
          </p:nvPr>
        </p:nvPicPr>
        <p:blipFill>
          <a:blip r:embed="rId4"/>
          <a:stretch>
            <a:fillRect/>
          </a:stretch>
        </p:blipFill>
        <p:spPr>
          <a:xfrm>
            <a:off x="1845884" y="1051972"/>
            <a:ext cx="8760434" cy="4927744"/>
          </a:xfrm>
          <a:prstGeom prst="rect">
            <a:avLst/>
          </a:prstGeom>
        </p:spPr>
      </p:pic>
    </p:spTree>
    <p:extLst>
      <p:ext uri="{BB962C8B-B14F-4D97-AF65-F5344CB8AC3E}">
        <p14:creationId xmlns:p14="http://schemas.microsoft.com/office/powerpoint/2010/main" val="2816393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52427F58-4D55-544C-98F3-5C4016CD6FA5}"/>
              </a:ext>
            </a:extLst>
          </p:cNvPr>
          <p:cNvSpPr txBox="1"/>
          <p:nvPr/>
        </p:nvSpPr>
        <p:spPr>
          <a:xfrm>
            <a:off x="938463" y="1240967"/>
            <a:ext cx="7014411" cy="3908762"/>
          </a:xfrm>
          <a:prstGeom prst="rect">
            <a:avLst/>
          </a:prstGeom>
          <a:noFill/>
        </p:spPr>
        <p:txBody>
          <a:bodyPr wrap="square">
            <a:spAutoFit/>
          </a:bodyPr>
          <a:lstStyle/>
          <a:p>
            <a:pPr lvl="0"/>
            <a:r>
              <a:rPr lang="nl-NL" sz="3200" dirty="0">
                <a:solidFill>
                  <a:srgbClr val="174554"/>
                </a:solidFill>
                <a:latin typeface="Quicksand" panose="02070303000000060000" pitchFamily="18" charset="0"/>
                <a:ea typeface="Nunito"/>
                <a:cs typeface="Nunito"/>
                <a:sym typeface="Nunito"/>
              </a:rPr>
              <a:t>Komen jullie net zoals de kinderburgemeesters van Almere in actie voor kinderen in armoede?</a:t>
            </a:r>
            <a:br>
              <a:rPr lang="nl-NL" sz="3600" dirty="0">
                <a:solidFill>
                  <a:srgbClr val="174554"/>
                </a:solidFill>
                <a:latin typeface="Quicksand" panose="02070303000000060000" pitchFamily="18" charset="0"/>
                <a:ea typeface="Nunito"/>
                <a:cs typeface="Nunito"/>
                <a:sym typeface="Nunito"/>
              </a:rPr>
            </a:br>
            <a:br>
              <a:rPr lang="nl-NL" sz="3600" dirty="0">
                <a:solidFill>
                  <a:srgbClr val="174554"/>
                </a:solidFill>
                <a:latin typeface="Quicksand" panose="02070303000000060000" pitchFamily="18" charset="0"/>
                <a:ea typeface="Nunito"/>
                <a:cs typeface="Nunito"/>
                <a:sym typeface="Nunito"/>
              </a:rPr>
            </a:br>
            <a:r>
              <a:rPr lang="nl-NL" sz="2800" b="1" dirty="0">
                <a:solidFill>
                  <a:srgbClr val="41B297"/>
                </a:solidFill>
                <a:latin typeface="Quicksand" panose="02070303000000060000" pitchFamily="18" charset="0"/>
                <a:ea typeface="Nunito"/>
                <a:cs typeface="Nunito"/>
                <a:sym typeface="Nunito"/>
              </a:rPr>
              <a:t>De klas met de meeste opgehaalde handtekeningen mag mee naar Den Haag om de petitie te overhandigen! </a:t>
            </a:r>
          </a:p>
        </p:txBody>
      </p:sp>
      <p:pic>
        <p:nvPicPr>
          <p:cNvPr id="3" name="Afbeelding 2">
            <a:extLst>
              <a:ext uri="{FF2B5EF4-FFF2-40B4-BE49-F238E27FC236}">
                <a16:creationId xmlns:a16="http://schemas.microsoft.com/office/drawing/2014/main" id="{3BF8E14D-A361-4CD6-B9A8-1F0E54489FB1}"/>
              </a:ext>
            </a:extLst>
          </p:cNvPr>
          <p:cNvPicPr>
            <a:picLocks noChangeAspect="1"/>
          </p:cNvPicPr>
          <p:nvPr/>
        </p:nvPicPr>
        <p:blipFill>
          <a:blip r:embed="rId2"/>
          <a:stretch>
            <a:fillRect/>
          </a:stretch>
        </p:blipFill>
        <p:spPr>
          <a:xfrm>
            <a:off x="8061158" y="1460045"/>
            <a:ext cx="3689684" cy="3689684"/>
          </a:xfrm>
          <a:prstGeom prst="rect">
            <a:avLst/>
          </a:prstGeom>
        </p:spPr>
      </p:pic>
    </p:spTree>
    <p:extLst>
      <p:ext uri="{BB962C8B-B14F-4D97-AF65-F5344CB8AC3E}">
        <p14:creationId xmlns:p14="http://schemas.microsoft.com/office/powerpoint/2010/main" val="2559265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3F46C5B4-A446-744F-B258-BF51951C32B7}"/>
              </a:ext>
            </a:extLst>
          </p:cNvPr>
          <p:cNvSpPr/>
          <p:nvPr/>
        </p:nvSpPr>
        <p:spPr>
          <a:xfrm>
            <a:off x="0" y="0"/>
            <a:ext cx="12192000" cy="6858000"/>
          </a:xfrm>
          <a:prstGeom prst="rect">
            <a:avLst/>
          </a:prstGeom>
          <a:solidFill>
            <a:srgbClr val="FFC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cxnSp>
        <p:nvCxnSpPr>
          <p:cNvPr id="3" name="Rechte verbindingslijn 2">
            <a:extLst>
              <a:ext uri="{FF2B5EF4-FFF2-40B4-BE49-F238E27FC236}">
                <a16:creationId xmlns:a16="http://schemas.microsoft.com/office/drawing/2014/main" id="{87C51C49-AED4-B540-BA0E-C32028679AF2}"/>
              </a:ext>
            </a:extLst>
          </p:cNvPr>
          <p:cNvCxnSpPr/>
          <p:nvPr/>
        </p:nvCxnSpPr>
        <p:spPr>
          <a:xfrm>
            <a:off x="838200" y="6394893"/>
            <a:ext cx="9210773"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Afbeelding 5">
            <a:extLst>
              <a:ext uri="{FF2B5EF4-FFF2-40B4-BE49-F238E27FC236}">
                <a16:creationId xmlns:a16="http://schemas.microsoft.com/office/drawing/2014/main" id="{D6F11CE6-7DAE-F54B-8360-9F4C249C3B5C}"/>
              </a:ext>
            </a:extLst>
          </p:cNvPr>
          <p:cNvPicPr>
            <a:picLocks noChangeAspect="1"/>
          </p:cNvPicPr>
          <p:nvPr/>
        </p:nvPicPr>
        <p:blipFill>
          <a:blip r:embed="rId3"/>
          <a:stretch>
            <a:fillRect/>
          </a:stretch>
        </p:blipFill>
        <p:spPr>
          <a:xfrm>
            <a:off x="4799884" y="313523"/>
            <a:ext cx="2592232" cy="2592232"/>
          </a:xfrm>
          <a:prstGeom prst="rect">
            <a:avLst/>
          </a:prstGeom>
        </p:spPr>
      </p:pic>
      <p:sp>
        <p:nvSpPr>
          <p:cNvPr id="14" name="Tekstvak 13">
            <a:extLst>
              <a:ext uri="{FF2B5EF4-FFF2-40B4-BE49-F238E27FC236}">
                <a16:creationId xmlns:a16="http://schemas.microsoft.com/office/drawing/2014/main" id="{F1769BAB-AA31-AD48-ABBE-8AB979315476}"/>
              </a:ext>
            </a:extLst>
          </p:cNvPr>
          <p:cNvSpPr txBox="1"/>
          <p:nvPr/>
        </p:nvSpPr>
        <p:spPr>
          <a:xfrm>
            <a:off x="0" y="2619948"/>
            <a:ext cx="12192000" cy="1754326"/>
          </a:xfrm>
          <a:prstGeom prst="rect">
            <a:avLst/>
          </a:prstGeom>
          <a:noFill/>
        </p:spPr>
        <p:txBody>
          <a:bodyPr wrap="square">
            <a:spAutoFit/>
          </a:bodyPr>
          <a:lstStyle/>
          <a:p>
            <a:pPr lvl="0" algn="ctr">
              <a:buClr>
                <a:srgbClr val="FFFFFF"/>
              </a:buClr>
              <a:buSzPts val="3700"/>
            </a:pPr>
            <a:r>
              <a:rPr lang="nl-NL" sz="5400" b="1" dirty="0">
                <a:solidFill>
                  <a:srgbClr val="174554"/>
                </a:solidFill>
                <a:latin typeface="Nunito"/>
                <a:ea typeface="Nunito"/>
                <a:cs typeface="Nunito"/>
                <a:sym typeface="Nunito"/>
              </a:rPr>
              <a:t>Wat inspiratie voordat je </a:t>
            </a:r>
          </a:p>
          <a:p>
            <a:pPr lvl="0" algn="ctr">
              <a:buClr>
                <a:srgbClr val="FFFFFF"/>
              </a:buClr>
              <a:buSzPts val="3700"/>
            </a:pPr>
            <a:r>
              <a:rPr lang="nl-NL" sz="5400" b="1" dirty="0">
                <a:solidFill>
                  <a:srgbClr val="174554"/>
                </a:solidFill>
                <a:latin typeface="Nunito"/>
                <a:ea typeface="Nunito"/>
                <a:cs typeface="Nunito"/>
                <a:sym typeface="Nunito"/>
              </a:rPr>
              <a:t>zelf op pad gaat! </a:t>
            </a:r>
          </a:p>
        </p:txBody>
      </p:sp>
      <p:pic>
        <p:nvPicPr>
          <p:cNvPr id="9" name="Afbeelding 8">
            <a:extLst>
              <a:ext uri="{FF2B5EF4-FFF2-40B4-BE49-F238E27FC236}">
                <a16:creationId xmlns:a16="http://schemas.microsoft.com/office/drawing/2014/main" id="{0BCE3C86-2969-4D26-8801-B43E771BAB18}"/>
              </a:ext>
            </a:extLst>
          </p:cNvPr>
          <p:cNvPicPr>
            <a:picLocks noChangeAspect="1"/>
          </p:cNvPicPr>
          <p:nvPr/>
        </p:nvPicPr>
        <p:blipFill>
          <a:blip r:embed="rId4"/>
          <a:stretch>
            <a:fillRect/>
          </a:stretch>
        </p:blipFill>
        <p:spPr>
          <a:xfrm>
            <a:off x="10226844" y="6107274"/>
            <a:ext cx="1331230" cy="573425"/>
          </a:xfrm>
          <a:prstGeom prst="rect">
            <a:avLst/>
          </a:prstGeom>
        </p:spPr>
      </p:pic>
    </p:spTree>
    <p:extLst>
      <p:ext uri="{BB962C8B-B14F-4D97-AF65-F5344CB8AC3E}">
        <p14:creationId xmlns:p14="http://schemas.microsoft.com/office/powerpoint/2010/main" val="170549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3F46C5B4-A446-744F-B258-BF51951C32B7}"/>
              </a:ext>
            </a:extLst>
          </p:cNvPr>
          <p:cNvSpPr/>
          <p:nvPr/>
        </p:nvSpPr>
        <p:spPr>
          <a:xfrm>
            <a:off x="0" y="0"/>
            <a:ext cx="12192000" cy="6858000"/>
          </a:xfrm>
          <a:prstGeom prst="rect">
            <a:avLst/>
          </a:prstGeom>
          <a:solidFill>
            <a:srgbClr val="FFC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cxnSp>
        <p:nvCxnSpPr>
          <p:cNvPr id="3" name="Rechte verbindingslijn 2">
            <a:extLst>
              <a:ext uri="{FF2B5EF4-FFF2-40B4-BE49-F238E27FC236}">
                <a16:creationId xmlns:a16="http://schemas.microsoft.com/office/drawing/2014/main" id="{87C51C49-AED4-B540-BA0E-C32028679AF2}"/>
              </a:ext>
            </a:extLst>
          </p:cNvPr>
          <p:cNvCxnSpPr/>
          <p:nvPr/>
        </p:nvCxnSpPr>
        <p:spPr>
          <a:xfrm>
            <a:off x="838200" y="6394893"/>
            <a:ext cx="9210773"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Afbeelding 5">
            <a:extLst>
              <a:ext uri="{FF2B5EF4-FFF2-40B4-BE49-F238E27FC236}">
                <a16:creationId xmlns:a16="http://schemas.microsoft.com/office/drawing/2014/main" id="{D6F11CE6-7DAE-F54B-8360-9F4C249C3B5C}"/>
              </a:ext>
            </a:extLst>
          </p:cNvPr>
          <p:cNvPicPr>
            <a:picLocks noChangeAspect="1"/>
          </p:cNvPicPr>
          <p:nvPr/>
        </p:nvPicPr>
        <p:blipFill>
          <a:blip r:embed="rId2"/>
          <a:stretch>
            <a:fillRect/>
          </a:stretch>
        </p:blipFill>
        <p:spPr>
          <a:xfrm>
            <a:off x="9154297" y="5892672"/>
            <a:ext cx="985800" cy="985800"/>
          </a:xfrm>
          <a:prstGeom prst="rect">
            <a:avLst/>
          </a:prstGeom>
        </p:spPr>
      </p:pic>
      <p:sp>
        <p:nvSpPr>
          <p:cNvPr id="14" name="Tekstvak 13">
            <a:extLst>
              <a:ext uri="{FF2B5EF4-FFF2-40B4-BE49-F238E27FC236}">
                <a16:creationId xmlns:a16="http://schemas.microsoft.com/office/drawing/2014/main" id="{F1769BAB-AA31-AD48-ABBE-8AB979315476}"/>
              </a:ext>
            </a:extLst>
          </p:cNvPr>
          <p:cNvSpPr txBox="1"/>
          <p:nvPr/>
        </p:nvSpPr>
        <p:spPr>
          <a:xfrm>
            <a:off x="0" y="540000"/>
            <a:ext cx="12192000" cy="1938992"/>
          </a:xfrm>
          <a:prstGeom prst="rect">
            <a:avLst/>
          </a:prstGeom>
          <a:noFill/>
        </p:spPr>
        <p:txBody>
          <a:bodyPr wrap="square">
            <a:spAutoFit/>
          </a:bodyPr>
          <a:lstStyle/>
          <a:p>
            <a:pPr lvl="0" algn="ctr">
              <a:buClr>
                <a:srgbClr val="FFFFFF"/>
              </a:buClr>
              <a:buSzPts val="3700"/>
            </a:pPr>
            <a:r>
              <a:rPr lang="nl-NL" sz="3000" b="1" dirty="0">
                <a:solidFill>
                  <a:srgbClr val="174554"/>
                </a:solidFill>
                <a:latin typeface="Nunito"/>
                <a:ea typeface="Nunito"/>
                <a:cs typeface="Nunito"/>
                <a:sym typeface="Nunito"/>
              </a:rPr>
              <a:t>Onderaan het werkblad staat een QR code die je </a:t>
            </a:r>
          </a:p>
          <a:p>
            <a:pPr lvl="0" algn="ctr">
              <a:buClr>
                <a:srgbClr val="FFFFFF"/>
              </a:buClr>
              <a:buSzPts val="3700"/>
            </a:pPr>
            <a:r>
              <a:rPr lang="nl-NL" sz="3000" b="1" dirty="0">
                <a:solidFill>
                  <a:srgbClr val="174554"/>
                </a:solidFill>
                <a:latin typeface="Nunito"/>
                <a:ea typeface="Nunito"/>
                <a:cs typeface="Nunito"/>
                <a:sym typeface="Nunito"/>
              </a:rPr>
              <a:t>kan laten scannen door je </a:t>
            </a:r>
            <a:r>
              <a:rPr lang="nl-NL" sz="3000" b="1" dirty="0">
                <a:solidFill>
                  <a:schemeClr val="bg1"/>
                </a:solidFill>
                <a:latin typeface="Nunito"/>
                <a:ea typeface="Nunito"/>
                <a:cs typeface="Nunito"/>
                <a:sym typeface="Nunito"/>
              </a:rPr>
              <a:t>ouders, </a:t>
            </a:r>
          </a:p>
          <a:p>
            <a:pPr lvl="0" algn="ctr">
              <a:buClr>
                <a:srgbClr val="FFFFFF"/>
              </a:buClr>
              <a:buSzPts val="3700"/>
            </a:pPr>
            <a:r>
              <a:rPr lang="nl-NL" sz="3000" b="1" dirty="0">
                <a:solidFill>
                  <a:schemeClr val="bg1"/>
                </a:solidFill>
                <a:latin typeface="Nunito"/>
                <a:ea typeface="Nunito"/>
                <a:cs typeface="Nunito"/>
                <a:sym typeface="Nunito"/>
              </a:rPr>
              <a:t>opa’s en oma’s, vrienden en kennissen</a:t>
            </a:r>
            <a:r>
              <a:rPr lang="nl-NL" sz="3000" b="1" dirty="0">
                <a:solidFill>
                  <a:srgbClr val="174554"/>
                </a:solidFill>
                <a:latin typeface="Nunito"/>
                <a:ea typeface="Nunito"/>
                <a:cs typeface="Nunito"/>
                <a:sym typeface="Nunito"/>
              </a:rPr>
              <a:t>.</a:t>
            </a:r>
          </a:p>
          <a:p>
            <a:pPr lvl="0" algn="ctr">
              <a:buClr>
                <a:srgbClr val="FFFFFF"/>
              </a:buClr>
              <a:buSzPts val="3700"/>
            </a:pPr>
            <a:endParaRPr lang="nl-NL" sz="3000" b="1" dirty="0">
              <a:solidFill>
                <a:srgbClr val="174554"/>
              </a:solidFill>
              <a:latin typeface="Nunito"/>
              <a:ea typeface="Nunito"/>
              <a:cs typeface="Nunito"/>
              <a:sym typeface="Nunito"/>
            </a:endParaRPr>
          </a:p>
        </p:txBody>
      </p:sp>
      <p:pic>
        <p:nvPicPr>
          <p:cNvPr id="15" name="Afbeelding 14">
            <a:extLst>
              <a:ext uri="{FF2B5EF4-FFF2-40B4-BE49-F238E27FC236}">
                <a16:creationId xmlns:a16="http://schemas.microsoft.com/office/drawing/2014/main" id="{44342A49-04BC-4E0C-BC76-F85F3C0B6226}"/>
              </a:ext>
            </a:extLst>
          </p:cNvPr>
          <p:cNvPicPr>
            <a:picLocks noChangeAspect="1"/>
          </p:cNvPicPr>
          <p:nvPr/>
        </p:nvPicPr>
        <p:blipFill>
          <a:blip r:embed="rId3"/>
          <a:stretch>
            <a:fillRect/>
          </a:stretch>
        </p:blipFill>
        <p:spPr>
          <a:xfrm>
            <a:off x="10226844" y="6107274"/>
            <a:ext cx="1331230" cy="573425"/>
          </a:xfrm>
          <a:prstGeom prst="rect">
            <a:avLst/>
          </a:prstGeom>
        </p:spPr>
      </p:pic>
      <p:pic>
        <p:nvPicPr>
          <p:cNvPr id="16" name="Afbeelding 15">
            <a:extLst>
              <a:ext uri="{FF2B5EF4-FFF2-40B4-BE49-F238E27FC236}">
                <a16:creationId xmlns:a16="http://schemas.microsoft.com/office/drawing/2014/main" id="{849104FB-1B3D-4494-8D3C-90900BC60E75}"/>
              </a:ext>
            </a:extLst>
          </p:cNvPr>
          <p:cNvPicPr>
            <a:picLocks noChangeAspect="1"/>
          </p:cNvPicPr>
          <p:nvPr/>
        </p:nvPicPr>
        <p:blipFill rotWithShape="1">
          <a:blip r:embed="rId4"/>
          <a:srcRect l="33268" t="10948" r="33395" b="5451"/>
          <a:stretch/>
        </p:blipFill>
        <p:spPr>
          <a:xfrm>
            <a:off x="2022548" y="2133595"/>
            <a:ext cx="2666208" cy="3759078"/>
          </a:xfrm>
          <a:prstGeom prst="rect">
            <a:avLst/>
          </a:prstGeom>
          <a:ln>
            <a:noFill/>
          </a:ln>
          <a:effectLst>
            <a:outerShdw blurRad="50800" dist="38100" dir="2700000" algn="tl" rotWithShape="0">
              <a:prstClr val="black">
                <a:alpha val="40000"/>
              </a:prstClr>
            </a:outerShdw>
          </a:effectLst>
        </p:spPr>
      </p:pic>
      <p:pic>
        <p:nvPicPr>
          <p:cNvPr id="4" name="Afbeelding 3">
            <a:extLst>
              <a:ext uri="{FF2B5EF4-FFF2-40B4-BE49-F238E27FC236}">
                <a16:creationId xmlns:a16="http://schemas.microsoft.com/office/drawing/2014/main" id="{436B77B6-033A-484C-B944-D43049EBF840}"/>
              </a:ext>
            </a:extLst>
          </p:cNvPr>
          <p:cNvPicPr>
            <a:picLocks noChangeAspect="1"/>
          </p:cNvPicPr>
          <p:nvPr/>
        </p:nvPicPr>
        <p:blipFill rotWithShape="1">
          <a:blip r:embed="rId5"/>
          <a:srcRect l="17302" t="16533" r="21414" b="7127"/>
          <a:stretch/>
        </p:blipFill>
        <p:spPr>
          <a:xfrm>
            <a:off x="4962123" y="2133595"/>
            <a:ext cx="5385034" cy="3771460"/>
          </a:xfrm>
          <a:prstGeom prst="rect">
            <a:avLst/>
          </a:prstGeom>
        </p:spPr>
      </p:pic>
    </p:spTree>
    <p:extLst>
      <p:ext uri="{BB962C8B-B14F-4D97-AF65-F5344CB8AC3E}">
        <p14:creationId xmlns:p14="http://schemas.microsoft.com/office/powerpoint/2010/main" val="9088467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3F46C5B4-A446-744F-B258-BF51951C32B7}"/>
              </a:ext>
            </a:extLst>
          </p:cNvPr>
          <p:cNvSpPr/>
          <p:nvPr/>
        </p:nvSpPr>
        <p:spPr>
          <a:xfrm>
            <a:off x="0" y="0"/>
            <a:ext cx="12192000" cy="6858000"/>
          </a:xfrm>
          <a:prstGeom prst="rect">
            <a:avLst/>
          </a:prstGeom>
          <a:solidFill>
            <a:srgbClr val="FFC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cxnSp>
        <p:nvCxnSpPr>
          <p:cNvPr id="3" name="Rechte verbindingslijn 2">
            <a:extLst>
              <a:ext uri="{FF2B5EF4-FFF2-40B4-BE49-F238E27FC236}">
                <a16:creationId xmlns:a16="http://schemas.microsoft.com/office/drawing/2014/main" id="{87C51C49-AED4-B540-BA0E-C32028679AF2}"/>
              </a:ext>
            </a:extLst>
          </p:cNvPr>
          <p:cNvCxnSpPr/>
          <p:nvPr/>
        </p:nvCxnSpPr>
        <p:spPr>
          <a:xfrm>
            <a:off x="838200" y="6394893"/>
            <a:ext cx="9210773"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Afbeelding 5">
            <a:extLst>
              <a:ext uri="{FF2B5EF4-FFF2-40B4-BE49-F238E27FC236}">
                <a16:creationId xmlns:a16="http://schemas.microsoft.com/office/drawing/2014/main" id="{D6F11CE6-7DAE-F54B-8360-9F4C249C3B5C}"/>
              </a:ext>
            </a:extLst>
          </p:cNvPr>
          <p:cNvPicPr>
            <a:picLocks noChangeAspect="1"/>
          </p:cNvPicPr>
          <p:nvPr/>
        </p:nvPicPr>
        <p:blipFill>
          <a:blip r:embed="rId2"/>
          <a:stretch>
            <a:fillRect/>
          </a:stretch>
        </p:blipFill>
        <p:spPr>
          <a:xfrm>
            <a:off x="9154297" y="5892672"/>
            <a:ext cx="985800" cy="985800"/>
          </a:xfrm>
          <a:prstGeom prst="rect">
            <a:avLst/>
          </a:prstGeom>
        </p:spPr>
      </p:pic>
      <p:sp>
        <p:nvSpPr>
          <p:cNvPr id="14" name="Tekstvak 13">
            <a:extLst>
              <a:ext uri="{FF2B5EF4-FFF2-40B4-BE49-F238E27FC236}">
                <a16:creationId xmlns:a16="http://schemas.microsoft.com/office/drawing/2014/main" id="{F1769BAB-AA31-AD48-ABBE-8AB979315476}"/>
              </a:ext>
            </a:extLst>
          </p:cNvPr>
          <p:cNvSpPr txBox="1"/>
          <p:nvPr/>
        </p:nvSpPr>
        <p:spPr>
          <a:xfrm>
            <a:off x="0" y="540000"/>
            <a:ext cx="12192000" cy="1477328"/>
          </a:xfrm>
          <a:prstGeom prst="rect">
            <a:avLst/>
          </a:prstGeom>
          <a:noFill/>
        </p:spPr>
        <p:txBody>
          <a:bodyPr wrap="square">
            <a:spAutoFit/>
          </a:bodyPr>
          <a:lstStyle/>
          <a:p>
            <a:pPr lvl="0" algn="ctr">
              <a:buClr>
                <a:srgbClr val="FFFFFF"/>
              </a:buClr>
              <a:buSzPts val="3700"/>
            </a:pPr>
            <a:r>
              <a:rPr lang="nl-NL" sz="3000" b="1" dirty="0">
                <a:solidFill>
                  <a:srgbClr val="174554"/>
                </a:solidFill>
                <a:latin typeface="Nunito"/>
                <a:ea typeface="Nunito"/>
                <a:cs typeface="Nunito"/>
                <a:sym typeface="Nunito"/>
              </a:rPr>
              <a:t>Of hang de poster op een plek bij jou in de buurt </a:t>
            </a:r>
          </a:p>
          <a:p>
            <a:pPr lvl="0" algn="ctr">
              <a:buClr>
                <a:srgbClr val="FFFFFF"/>
              </a:buClr>
              <a:buSzPts val="3700"/>
            </a:pPr>
            <a:r>
              <a:rPr lang="nl-NL" sz="3000" b="1" dirty="0">
                <a:solidFill>
                  <a:srgbClr val="174554"/>
                </a:solidFill>
                <a:latin typeface="Nunito"/>
                <a:ea typeface="Nunito"/>
                <a:cs typeface="Nunito"/>
                <a:sym typeface="Nunito"/>
              </a:rPr>
              <a:t>zoals bij </a:t>
            </a:r>
            <a:r>
              <a:rPr lang="nl-NL" sz="3000" b="1" dirty="0">
                <a:solidFill>
                  <a:schemeClr val="bg1"/>
                </a:solidFill>
                <a:latin typeface="Nunito"/>
                <a:ea typeface="Nunito"/>
                <a:cs typeface="Nunito"/>
                <a:sym typeface="Nunito"/>
              </a:rPr>
              <a:t>supermarkt</a:t>
            </a:r>
            <a:r>
              <a:rPr lang="nl-NL" sz="3000" b="1" dirty="0">
                <a:solidFill>
                  <a:srgbClr val="174554"/>
                </a:solidFill>
                <a:latin typeface="Nunito"/>
                <a:ea typeface="Nunito"/>
                <a:cs typeface="Nunito"/>
                <a:sym typeface="Nunito"/>
              </a:rPr>
              <a:t>, het </a:t>
            </a:r>
            <a:r>
              <a:rPr lang="nl-NL" sz="3000" b="1" dirty="0">
                <a:solidFill>
                  <a:schemeClr val="bg1"/>
                </a:solidFill>
                <a:latin typeface="Nunito"/>
                <a:ea typeface="Nunito"/>
                <a:cs typeface="Nunito"/>
                <a:sym typeface="Nunito"/>
              </a:rPr>
              <a:t>buurthuis </a:t>
            </a:r>
            <a:r>
              <a:rPr lang="nl-NL" sz="3000" b="1" dirty="0">
                <a:solidFill>
                  <a:srgbClr val="174554"/>
                </a:solidFill>
                <a:latin typeface="Nunito"/>
                <a:ea typeface="Nunito"/>
                <a:cs typeface="Nunito"/>
                <a:sym typeface="Nunito"/>
              </a:rPr>
              <a:t>of bij je </a:t>
            </a:r>
            <a:r>
              <a:rPr lang="nl-NL" sz="3000" b="1" dirty="0">
                <a:solidFill>
                  <a:schemeClr val="bg1"/>
                </a:solidFill>
                <a:latin typeface="Nunito"/>
                <a:ea typeface="Nunito"/>
                <a:cs typeface="Nunito"/>
                <a:sym typeface="Nunito"/>
              </a:rPr>
              <a:t>sportvereniging</a:t>
            </a:r>
            <a:r>
              <a:rPr lang="nl-NL" sz="3000" b="1" dirty="0">
                <a:solidFill>
                  <a:srgbClr val="174554"/>
                </a:solidFill>
                <a:latin typeface="Nunito"/>
                <a:ea typeface="Nunito"/>
                <a:cs typeface="Nunito"/>
                <a:sym typeface="Nunito"/>
              </a:rPr>
              <a:t>.</a:t>
            </a:r>
          </a:p>
          <a:p>
            <a:pPr lvl="0" algn="ctr">
              <a:buClr>
                <a:srgbClr val="FFFFFF"/>
              </a:buClr>
              <a:buSzPts val="3700"/>
            </a:pPr>
            <a:endParaRPr lang="nl-NL" sz="3000" b="1" dirty="0">
              <a:solidFill>
                <a:srgbClr val="174554"/>
              </a:solidFill>
              <a:latin typeface="Nunito"/>
              <a:ea typeface="Nunito"/>
              <a:cs typeface="Nunito"/>
              <a:sym typeface="Nunito"/>
            </a:endParaRPr>
          </a:p>
        </p:txBody>
      </p:sp>
      <p:pic>
        <p:nvPicPr>
          <p:cNvPr id="15" name="Afbeelding 14">
            <a:extLst>
              <a:ext uri="{FF2B5EF4-FFF2-40B4-BE49-F238E27FC236}">
                <a16:creationId xmlns:a16="http://schemas.microsoft.com/office/drawing/2014/main" id="{44342A49-04BC-4E0C-BC76-F85F3C0B6226}"/>
              </a:ext>
            </a:extLst>
          </p:cNvPr>
          <p:cNvPicPr>
            <a:picLocks noChangeAspect="1"/>
          </p:cNvPicPr>
          <p:nvPr/>
        </p:nvPicPr>
        <p:blipFill>
          <a:blip r:embed="rId3"/>
          <a:stretch>
            <a:fillRect/>
          </a:stretch>
        </p:blipFill>
        <p:spPr>
          <a:xfrm>
            <a:off x="10226844" y="6107274"/>
            <a:ext cx="1331230" cy="573425"/>
          </a:xfrm>
          <a:prstGeom prst="rect">
            <a:avLst/>
          </a:prstGeom>
        </p:spPr>
      </p:pic>
      <p:pic>
        <p:nvPicPr>
          <p:cNvPr id="1026" name="Picture 2" descr="Supermarkt geeft korting op gezonde producten • Nieuws voor diëtisten">
            <a:extLst>
              <a:ext uri="{FF2B5EF4-FFF2-40B4-BE49-F238E27FC236}">
                <a16:creationId xmlns:a16="http://schemas.microsoft.com/office/drawing/2014/main" id="{728BFEAD-2755-46B2-B20C-92279305B05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785" r="23875"/>
          <a:stretch/>
        </p:blipFill>
        <p:spPr bwMode="auto">
          <a:xfrm>
            <a:off x="2614052" y="1836020"/>
            <a:ext cx="3205228" cy="40853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portclub Lochem voelt de pijn van energiecrisis en moet kunstgrasplannen  opschorten | Lochem | destentor.nl">
            <a:extLst>
              <a:ext uri="{FF2B5EF4-FFF2-40B4-BE49-F238E27FC236}">
                <a16:creationId xmlns:a16="http://schemas.microsoft.com/office/drawing/2014/main" id="{4D20F7CB-0964-460D-83E4-013B5EC01A9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2313"/>
          <a:stretch/>
        </p:blipFill>
        <p:spPr bwMode="auto">
          <a:xfrm>
            <a:off x="6156160" y="1831406"/>
            <a:ext cx="3177368" cy="4089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808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3F46C5B4-A446-744F-B258-BF51951C32B7}"/>
              </a:ext>
            </a:extLst>
          </p:cNvPr>
          <p:cNvSpPr/>
          <p:nvPr/>
        </p:nvSpPr>
        <p:spPr>
          <a:xfrm>
            <a:off x="0" y="0"/>
            <a:ext cx="12192000" cy="6858000"/>
          </a:xfrm>
          <a:prstGeom prst="rect">
            <a:avLst/>
          </a:prstGeom>
          <a:solidFill>
            <a:srgbClr val="FFC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cxnSp>
        <p:nvCxnSpPr>
          <p:cNvPr id="3" name="Rechte verbindingslijn 2">
            <a:extLst>
              <a:ext uri="{FF2B5EF4-FFF2-40B4-BE49-F238E27FC236}">
                <a16:creationId xmlns:a16="http://schemas.microsoft.com/office/drawing/2014/main" id="{87C51C49-AED4-B540-BA0E-C32028679AF2}"/>
              </a:ext>
            </a:extLst>
          </p:cNvPr>
          <p:cNvCxnSpPr/>
          <p:nvPr/>
        </p:nvCxnSpPr>
        <p:spPr>
          <a:xfrm>
            <a:off x="838200" y="6394893"/>
            <a:ext cx="9210773"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kstvak 13">
            <a:extLst>
              <a:ext uri="{FF2B5EF4-FFF2-40B4-BE49-F238E27FC236}">
                <a16:creationId xmlns:a16="http://schemas.microsoft.com/office/drawing/2014/main" id="{F1769BAB-AA31-AD48-ABBE-8AB979315476}"/>
              </a:ext>
            </a:extLst>
          </p:cNvPr>
          <p:cNvSpPr txBox="1"/>
          <p:nvPr/>
        </p:nvSpPr>
        <p:spPr>
          <a:xfrm>
            <a:off x="0" y="2967335"/>
            <a:ext cx="12192000" cy="923330"/>
          </a:xfrm>
          <a:prstGeom prst="rect">
            <a:avLst/>
          </a:prstGeom>
          <a:noFill/>
        </p:spPr>
        <p:txBody>
          <a:bodyPr wrap="square">
            <a:spAutoFit/>
          </a:bodyPr>
          <a:lstStyle/>
          <a:p>
            <a:pPr lvl="0" algn="ctr">
              <a:buClr>
                <a:srgbClr val="FFFFFF"/>
              </a:buClr>
              <a:buSzPts val="3700"/>
            </a:pPr>
            <a:r>
              <a:rPr lang="nl-NL" sz="5400" b="1" dirty="0">
                <a:solidFill>
                  <a:srgbClr val="174554"/>
                </a:solidFill>
                <a:latin typeface="Nunito"/>
                <a:ea typeface="Nunito"/>
                <a:cs typeface="Nunito"/>
                <a:sym typeface="Nunito"/>
              </a:rPr>
              <a:t>Succes!</a:t>
            </a:r>
          </a:p>
        </p:txBody>
      </p:sp>
      <p:pic>
        <p:nvPicPr>
          <p:cNvPr id="9" name="Afbeelding 8">
            <a:extLst>
              <a:ext uri="{FF2B5EF4-FFF2-40B4-BE49-F238E27FC236}">
                <a16:creationId xmlns:a16="http://schemas.microsoft.com/office/drawing/2014/main" id="{0BCE3C86-2969-4D26-8801-B43E771BAB18}"/>
              </a:ext>
            </a:extLst>
          </p:cNvPr>
          <p:cNvPicPr>
            <a:picLocks noChangeAspect="1"/>
          </p:cNvPicPr>
          <p:nvPr/>
        </p:nvPicPr>
        <p:blipFill>
          <a:blip r:embed="rId3"/>
          <a:stretch>
            <a:fillRect/>
          </a:stretch>
        </p:blipFill>
        <p:spPr>
          <a:xfrm>
            <a:off x="10226844" y="6107274"/>
            <a:ext cx="1331230" cy="573425"/>
          </a:xfrm>
          <a:prstGeom prst="rect">
            <a:avLst/>
          </a:prstGeom>
        </p:spPr>
      </p:pic>
    </p:spTree>
    <p:extLst>
      <p:ext uri="{BB962C8B-B14F-4D97-AF65-F5344CB8AC3E}">
        <p14:creationId xmlns:p14="http://schemas.microsoft.com/office/powerpoint/2010/main" val="3730920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52427F58-4D55-544C-98F3-5C4016CD6FA5}"/>
              </a:ext>
            </a:extLst>
          </p:cNvPr>
          <p:cNvSpPr txBox="1"/>
          <p:nvPr/>
        </p:nvSpPr>
        <p:spPr>
          <a:xfrm>
            <a:off x="701244" y="540000"/>
            <a:ext cx="11071655" cy="3549690"/>
          </a:xfrm>
          <a:prstGeom prst="rect">
            <a:avLst/>
          </a:prstGeom>
          <a:noFill/>
        </p:spPr>
        <p:txBody>
          <a:bodyPr wrap="square">
            <a:spAutoFit/>
          </a:bodyPr>
          <a:lstStyle/>
          <a:p>
            <a:pPr lvl="0">
              <a:buClr>
                <a:srgbClr val="FFFFFF"/>
              </a:buClr>
              <a:buSzPts val="3700"/>
            </a:pPr>
            <a:r>
              <a:rPr lang="nl-NL" sz="4800" b="1" dirty="0">
                <a:solidFill>
                  <a:srgbClr val="41B297"/>
                </a:solidFill>
                <a:latin typeface="Somatic Rounded" panose="00000500000000000000" pitchFamily="50" charset="0"/>
                <a:ea typeface="Nunito"/>
                <a:cs typeface="Nunito"/>
                <a:sym typeface="Nunito"/>
              </a:rPr>
              <a:t>Programma</a:t>
            </a:r>
          </a:p>
          <a:p>
            <a:pPr lvl="0">
              <a:buClr>
                <a:srgbClr val="FFFFFF"/>
              </a:buClr>
              <a:buSzPts val="3700"/>
            </a:pPr>
            <a:br>
              <a:rPr lang="nl-NL" sz="1000" dirty="0">
                <a:latin typeface="Nunito"/>
                <a:ea typeface="Nunito"/>
                <a:cs typeface="Nunito"/>
                <a:sym typeface="Nunito"/>
              </a:rPr>
            </a:br>
            <a:endParaRPr lang="nl-NL" sz="1000" dirty="0">
              <a:latin typeface="Nunito"/>
              <a:ea typeface="Nunito"/>
              <a:cs typeface="Nunito"/>
              <a:sym typeface="Nunito"/>
            </a:endParaRPr>
          </a:p>
          <a:p>
            <a:pPr marL="571500" lvl="0" indent="-488950">
              <a:spcAft>
                <a:spcPts val="500"/>
              </a:spcAft>
              <a:buClr>
                <a:srgbClr val="FFC233"/>
              </a:buClr>
              <a:buSzPts val="2400"/>
              <a:buFont typeface="Nunito"/>
              <a:buChar char="•"/>
            </a:pPr>
            <a:r>
              <a:rPr lang="nl-NL" sz="2800" dirty="0">
                <a:latin typeface="Quicksand" panose="02070303000000060000" pitchFamily="18" charset="0"/>
                <a:ea typeface="Nunito"/>
                <a:cs typeface="Nunito"/>
                <a:sym typeface="Nunito"/>
              </a:rPr>
              <a:t>Wat gaan we doen?</a:t>
            </a:r>
          </a:p>
          <a:p>
            <a:pPr marL="571500" lvl="0" indent="-488950">
              <a:spcAft>
                <a:spcPts val="500"/>
              </a:spcAft>
              <a:buClr>
                <a:srgbClr val="FFC233"/>
              </a:buClr>
              <a:buSzPts val="2400"/>
              <a:buFont typeface="Nunito"/>
              <a:buChar char="•"/>
            </a:pPr>
            <a:r>
              <a:rPr lang="nl-NL" sz="2800" dirty="0">
                <a:latin typeface="Quicksand" panose="02070303000000060000" pitchFamily="18" charset="0"/>
                <a:ea typeface="Nunito"/>
                <a:cs typeface="Nunito"/>
                <a:sym typeface="Nunito"/>
              </a:rPr>
              <a:t>Meedoen, geldzorgen, wat betekent dat? </a:t>
            </a:r>
          </a:p>
          <a:p>
            <a:pPr marL="571500" lvl="0" indent="-488950">
              <a:spcAft>
                <a:spcPts val="500"/>
              </a:spcAft>
              <a:buClr>
                <a:srgbClr val="FFC233"/>
              </a:buClr>
              <a:buSzPts val="2400"/>
              <a:buFont typeface="Nunito"/>
              <a:buChar char="•"/>
            </a:pPr>
            <a:r>
              <a:rPr lang="nl-NL" sz="2800" dirty="0">
                <a:latin typeface="Quicksand" panose="02070303000000060000" pitchFamily="18" charset="0"/>
                <a:ea typeface="Nunito"/>
                <a:cs typeface="Nunito"/>
                <a:sym typeface="Nunito"/>
              </a:rPr>
              <a:t>Ideeën bedenken</a:t>
            </a:r>
          </a:p>
          <a:p>
            <a:pPr marL="571500" lvl="0" indent="-488950">
              <a:spcAft>
                <a:spcPts val="500"/>
              </a:spcAft>
              <a:buClr>
                <a:srgbClr val="FFC233"/>
              </a:buClr>
              <a:buSzPts val="2400"/>
              <a:buFont typeface="Nunito"/>
              <a:buChar char="•"/>
            </a:pPr>
            <a:r>
              <a:rPr lang="nl-NL" sz="2800" dirty="0">
                <a:latin typeface="Quicksand" panose="02070303000000060000" pitchFamily="18" charset="0"/>
                <a:ea typeface="Nunito"/>
                <a:cs typeface="Nunito"/>
                <a:sym typeface="Nunito"/>
              </a:rPr>
              <a:t>Schetsen</a:t>
            </a:r>
          </a:p>
          <a:p>
            <a:pPr marL="571500" lvl="0" indent="-488950">
              <a:spcAft>
                <a:spcPts val="500"/>
              </a:spcAft>
              <a:buClr>
                <a:srgbClr val="FFC233"/>
              </a:buClr>
              <a:buSzPts val="2400"/>
              <a:buFont typeface="Nunito"/>
              <a:buChar char="•"/>
            </a:pPr>
            <a:r>
              <a:rPr lang="nl-NL" sz="2800" dirty="0">
                <a:latin typeface="Quicksand" panose="02070303000000060000" pitchFamily="18" charset="0"/>
                <a:ea typeface="Nunito"/>
                <a:cs typeface="Nunito"/>
                <a:sym typeface="Nunito"/>
              </a:rPr>
              <a:t>Kom in actie!</a:t>
            </a:r>
          </a:p>
        </p:txBody>
      </p:sp>
    </p:spTree>
    <p:extLst>
      <p:ext uri="{BB962C8B-B14F-4D97-AF65-F5344CB8AC3E}">
        <p14:creationId xmlns:p14="http://schemas.microsoft.com/office/powerpoint/2010/main" val="2182164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262A191C-8D0F-4D87-98D3-8ABA7978AC77}"/>
              </a:ext>
            </a:extLst>
          </p:cNvPr>
          <p:cNvPicPr>
            <a:picLocks noChangeAspect="1"/>
          </p:cNvPicPr>
          <p:nvPr/>
        </p:nvPicPr>
        <p:blipFill>
          <a:blip r:embed="rId2"/>
          <a:stretch>
            <a:fillRect/>
          </a:stretch>
        </p:blipFill>
        <p:spPr>
          <a:xfrm>
            <a:off x="2877190" y="4312400"/>
            <a:ext cx="1504200" cy="2005600"/>
          </a:xfrm>
          <a:prstGeom prst="rect">
            <a:avLst/>
          </a:prstGeom>
        </p:spPr>
      </p:pic>
      <p:pic>
        <p:nvPicPr>
          <p:cNvPr id="13" name="Afbeelding 12">
            <a:extLst>
              <a:ext uri="{FF2B5EF4-FFF2-40B4-BE49-F238E27FC236}">
                <a16:creationId xmlns:a16="http://schemas.microsoft.com/office/drawing/2014/main" id="{198D98C0-02DE-4B20-9113-6BB1E325ACBB}"/>
              </a:ext>
            </a:extLst>
          </p:cNvPr>
          <p:cNvPicPr>
            <a:picLocks noChangeAspect="1"/>
          </p:cNvPicPr>
          <p:nvPr/>
        </p:nvPicPr>
        <p:blipFill rotWithShape="1">
          <a:blip r:embed="rId3"/>
          <a:srcRect l="33193" t="10948" r="33338" b="5836"/>
          <a:stretch/>
        </p:blipFill>
        <p:spPr>
          <a:xfrm rot="794688">
            <a:off x="9204735" y="3707533"/>
            <a:ext cx="1537871" cy="2149671"/>
          </a:xfrm>
          <a:prstGeom prst="rect">
            <a:avLst/>
          </a:prstGeom>
          <a:ln>
            <a:noFill/>
          </a:ln>
          <a:effectLst>
            <a:outerShdw blurRad="292100" dist="139700" dir="2700000" algn="tl" rotWithShape="0">
              <a:srgbClr val="333333">
                <a:alpha val="65000"/>
              </a:srgbClr>
            </a:outerShdw>
          </a:effectLst>
        </p:spPr>
      </p:pic>
      <p:pic>
        <p:nvPicPr>
          <p:cNvPr id="11" name="Afbeelding 10">
            <a:extLst>
              <a:ext uri="{FF2B5EF4-FFF2-40B4-BE49-F238E27FC236}">
                <a16:creationId xmlns:a16="http://schemas.microsoft.com/office/drawing/2014/main" id="{5CCB8664-3779-E648-8281-7536EC1E7034}"/>
              </a:ext>
            </a:extLst>
          </p:cNvPr>
          <p:cNvPicPr>
            <a:picLocks noChangeAspect="1"/>
          </p:cNvPicPr>
          <p:nvPr/>
        </p:nvPicPr>
        <p:blipFill rotWithShape="1">
          <a:blip r:embed="rId4"/>
          <a:srcRect r="13240"/>
          <a:stretch/>
        </p:blipFill>
        <p:spPr>
          <a:xfrm rot="322481">
            <a:off x="2117336" y="1446530"/>
            <a:ext cx="2350652" cy="1524017"/>
          </a:xfrm>
          <a:prstGeom prst="rect">
            <a:avLst/>
          </a:prstGeom>
          <a:ln>
            <a:noFill/>
          </a:ln>
          <a:effectLst>
            <a:outerShdw blurRad="50800" dist="25400" dir="3664197" algn="tl" rotWithShape="0">
              <a:srgbClr val="333333">
                <a:alpha val="50000"/>
              </a:srgbClr>
            </a:outerShdw>
          </a:effectLst>
        </p:spPr>
      </p:pic>
      <p:pic>
        <p:nvPicPr>
          <p:cNvPr id="10" name="Afbeelding 9">
            <a:extLst>
              <a:ext uri="{FF2B5EF4-FFF2-40B4-BE49-F238E27FC236}">
                <a16:creationId xmlns:a16="http://schemas.microsoft.com/office/drawing/2014/main" id="{41A07B06-7011-4D1A-82D8-6B7A99F56970}"/>
              </a:ext>
            </a:extLst>
          </p:cNvPr>
          <p:cNvPicPr>
            <a:picLocks noChangeAspect="1"/>
          </p:cNvPicPr>
          <p:nvPr/>
        </p:nvPicPr>
        <p:blipFill rotWithShape="1">
          <a:blip r:embed="rId5"/>
          <a:srcRect l="25527" t="27943" r="19079" b="16301"/>
          <a:stretch/>
        </p:blipFill>
        <p:spPr>
          <a:xfrm rot="21404081">
            <a:off x="795367" y="1774834"/>
            <a:ext cx="2726681" cy="1543009"/>
          </a:xfrm>
          <a:prstGeom prst="rect">
            <a:avLst/>
          </a:prstGeom>
        </p:spPr>
      </p:pic>
      <p:sp>
        <p:nvSpPr>
          <p:cNvPr id="4" name="Tekstvak 3">
            <a:extLst>
              <a:ext uri="{FF2B5EF4-FFF2-40B4-BE49-F238E27FC236}">
                <a16:creationId xmlns:a16="http://schemas.microsoft.com/office/drawing/2014/main" id="{52427F58-4D55-544C-98F3-5C4016CD6FA5}"/>
              </a:ext>
            </a:extLst>
          </p:cNvPr>
          <p:cNvSpPr txBox="1"/>
          <p:nvPr/>
        </p:nvSpPr>
        <p:spPr>
          <a:xfrm>
            <a:off x="701244" y="540000"/>
            <a:ext cx="11071655" cy="769441"/>
          </a:xfrm>
          <a:prstGeom prst="rect">
            <a:avLst/>
          </a:prstGeom>
          <a:noFill/>
        </p:spPr>
        <p:txBody>
          <a:bodyPr wrap="square">
            <a:spAutoFit/>
          </a:bodyPr>
          <a:lstStyle/>
          <a:p>
            <a:pPr lvl="0">
              <a:buClr>
                <a:srgbClr val="FFFFFF"/>
              </a:buClr>
              <a:buSzPts val="3700"/>
            </a:pPr>
            <a:r>
              <a:rPr lang="nl-NL" sz="4400" b="1" dirty="0">
                <a:solidFill>
                  <a:srgbClr val="41B297"/>
                </a:solidFill>
                <a:latin typeface="Somatic Rounded" panose="00000500000000000000" pitchFamily="50" charset="0"/>
                <a:ea typeface="Nunito"/>
                <a:cs typeface="Nunito"/>
                <a:sym typeface="Nunito"/>
              </a:rPr>
              <a:t>Wat gaan we doen?</a:t>
            </a:r>
          </a:p>
        </p:txBody>
      </p:sp>
      <p:pic>
        <p:nvPicPr>
          <p:cNvPr id="3" name="Google Shape;77;p15">
            <a:extLst>
              <a:ext uri="{FF2B5EF4-FFF2-40B4-BE49-F238E27FC236}">
                <a16:creationId xmlns:a16="http://schemas.microsoft.com/office/drawing/2014/main" id="{AC7F9047-DE7C-CB47-87CB-40889F70D09B}"/>
              </a:ext>
            </a:extLst>
          </p:cNvPr>
          <p:cNvPicPr preferRelativeResize="0"/>
          <p:nvPr/>
        </p:nvPicPr>
        <p:blipFill rotWithShape="1">
          <a:blip r:embed="rId6">
            <a:alphaModFix/>
          </a:blip>
          <a:srcRect l="2856" r="2856"/>
          <a:stretch/>
        </p:blipFill>
        <p:spPr>
          <a:xfrm>
            <a:off x="3063491" y="2182192"/>
            <a:ext cx="4396241" cy="3409708"/>
          </a:xfrm>
          <a:prstGeom prst="rect">
            <a:avLst/>
          </a:prstGeom>
          <a:noFill/>
          <a:ln>
            <a:noFill/>
          </a:ln>
        </p:spPr>
      </p:pic>
      <p:pic>
        <p:nvPicPr>
          <p:cNvPr id="8" name="Afbeelding 7">
            <a:extLst>
              <a:ext uri="{FF2B5EF4-FFF2-40B4-BE49-F238E27FC236}">
                <a16:creationId xmlns:a16="http://schemas.microsoft.com/office/drawing/2014/main" id="{B82484B7-6FFF-46BC-81FF-381BFE942E1C}"/>
              </a:ext>
            </a:extLst>
          </p:cNvPr>
          <p:cNvPicPr>
            <a:picLocks noChangeAspect="1"/>
          </p:cNvPicPr>
          <p:nvPr/>
        </p:nvPicPr>
        <p:blipFill rotWithShape="1">
          <a:blip r:embed="rId7"/>
          <a:srcRect l="20671" t="22692" r="14403" b="12643"/>
          <a:stretch/>
        </p:blipFill>
        <p:spPr>
          <a:xfrm>
            <a:off x="7646033" y="1618127"/>
            <a:ext cx="2665803" cy="1492762"/>
          </a:xfrm>
          <a:prstGeom prst="rect">
            <a:avLst/>
          </a:prstGeom>
        </p:spPr>
      </p:pic>
      <p:pic>
        <p:nvPicPr>
          <p:cNvPr id="12" name="Afbeelding 11">
            <a:extLst>
              <a:ext uri="{FF2B5EF4-FFF2-40B4-BE49-F238E27FC236}">
                <a16:creationId xmlns:a16="http://schemas.microsoft.com/office/drawing/2014/main" id="{1C689124-E41A-4D38-9D5B-01402C658115}"/>
              </a:ext>
            </a:extLst>
          </p:cNvPr>
          <p:cNvPicPr>
            <a:picLocks noChangeAspect="1"/>
          </p:cNvPicPr>
          <p:nvPr/>
        </p:nvPicPr>
        <p:blipFill rotWithShape="1">
          <a:blip r:embed="rId8"/>
          <a:srcRect l="33268" t="10948" r="33395" b="5451"/>
          <a:stretch/>
        </p:blipFill>
        <p:spPr>
          <a:xfrm rot="21069631">
            <a:off x="7790325" y="3663676"/>
            <a:ext cx="1515104" cy="2136140"/>
          </a:xfrm>
          <a:prstGeom prst="rect">
            <a:avLst/>
          </a:prstGeom>
          <a:ln>
            <a:noFill/>
          </a:ln>
          <a:effectLst>
            <a:outerShdw blurRad="50800" dist="38100" dir="2700000" algn="tl" rotWithShape="0">
              <a:prstClr val="black">
                <a:alpha val="40000"/>
              </a:prstClr>
            </a:outerShdw>
          </a:effectLst>
        </p:spPr>
      </p:pic>
      <p:pic>
        <p:nvPicPr>
          <p:cNvPr id="17" name="Afbeelding 16">
            <a:extLst>
              <a:ext uri="{FF2B5EF4-FFF2-40B4-BE49-F238E27FC236}">
                <a16:creationId xmlns:a16="http://schemas.microsoft.com/office/drawing/2014/main" id="{58C9F8B2-F32F-4B7B-BB9B-1C4B0340DCCF}"/>
              </a:ext>
            </a:extLst>
          </p:cNvPr>
          <p:cNvPicPr>
            <a:picLocks noChangeAspect="1"/>
          </p:cNvPicPr>
          <p:nvPr/>
        </p:nvPicPr>
        <p:blipFill>
          <a:blip r:embed="rId9"/>
          <a:stretch>
            <a:fillRect/>
          </a:stretch>
        </p:blipFill>
        <p:spPr>
          <a:xfrm>
            <a:off x="1111635" y="3783236"/>
            <a:ext cx="1765555" cy="2354072"/>
          </a:xfrm>
          <a:prstGeom prst="rect">
            <a:avLst/>
          </a:prstGeom>
        </p:spPr>
      </p:pic>
    </p:spTree>
    <p:extLst>
      <p:ext uri="{BB962C8B-B14F-4D97-AF65-F5344CB8AC3E}">
        <p14:creationId xmlns:p14="http://schemas.microsoft.com/office/powerpoint/2010/main" val="1996993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52427F58-4D55-544C-98F3-5C4016CD6FA5}"/>
              </a:ext>
            </a:extLst>
          </p:cNvPr>
          <p:cNvSpPr txBox="1"/>
          <p:nvPr/>
        </p:nvSpPr>
        <p:spPr>
          <a:xfrm>
            <a:off x="701244" y="540000"/>
            <a:ext cx="11071655" cy="3839513"/>
          </a:xfrm>
          <a:prstGeom prst="rect">
            <a:avLst/>
          </a:prstGeom>
          <a:noFill/>
        </p:spPr>
        <p:txBody>
          <a:bodyPr wrap="square">
            <a:spAutoFit/>
          </a:bodyPr>
          <a:lstStyle/>
          <a:p>
            <a:pPr lvl="0">
              <a:buClr>
                <a:srgbClr val="FFFFFF"/>
              </a:buClr>
              <a:buSzPts val="3700"/>
            </a:pPr>
            <a:r>
              <a:rPr lang="nl-NL" sz="4800" b="1" dirty="0">
                <a:solidFill>
                  <a:srgbClr val="41B297"/>
                </a:solidFill>
                <a:latin typeface="Somatic Rounded" panose="00000500000000000000" pitchFamily="50" charset="0"/>
                <a:ea typeface="Nunito"/>
                <a:cs typeface="Nunito"/>
                <a:sym typeface="Nunito"/>
              </a:rPr>
              <a:t>Meedoen is het </a:t>
            </a:r>
          </a:p>
          <a:p>
            <a:pPr lvl="0">
              <a:buClr>
                <a:srgbClr val="FFFFFF"/>
              </a:buClr>
              <a:buSzPts val="3700"/>
            </a:pPr>
            <a:r>
              <a:rPr lang="nl-NL" sz="4800" b="1" dirty="0">
                <a:solidFill>
                  <a:srgbClr val="41B297"/>
                </a:solidFill>
                <a:latin typeface="Somatic Rounded" panose="00000500000000000000" pitchFamily="50" charset="0"/>
                <a:ea typeface="Nunito"/>
                <a:cs typeface="Nunito"/>
                <a:sym typeface="Nunito"/>
              </a:rPr>
              <a:t>allerbelangrijkste</a:t>
            </a:r>
          </a:p>
          <a:p>
            <a:pPr lvl="0">
              <a:buClr>
                <a:srgbClr val="FFFFFF"/>
              </a:buClr>
              <a:buSzPts val="3700"/>
            </a:pPr>
            <a:endParaRPr lang="nl-NL" sz="1000" dirty="0">
              <a:latin typeface="Nunito"/>
              <a:ea typeface="Nunito"/>
              <a:cs typeface="Nunito"/>
              <a:sym typeface="Nunito"/>
            </a:endParaRPr>
          </a:p>
          <a:p>
            <a:pPr marL="571500" lvl="0" indent="-488950">
              <a:spcAft>
                <a:spcPts val="500"/>
              </a:spcAft>
              <a:buClr>
                <a:srgbClr val="FFC233"/>
              </a:buClr>
              <a:buSzPts val="2400"/>
              <a:buFont typeface="Nunito"/>
              <a:buChar char="•"/>
            </a:pPr>
            <a:r>
              <a:rPr lang="nl-NL" sz="2800" dirty="0">
                <a:latin typeface="Quicksand" panose="02070303000000060000" pitchFamily="18" charset="0"/>
                <a:ea typeface="Nunito"/>
                <a:cs typeface="Nunito"/>
                <a:sym typeface="Nunito"/>
              </a:rPr>
              <a:t>Hoe kunnen we ervoor zorgen dat </a:t>
            </a:r>
            <a:br>
              <a:rPr lang="nl-NL" sz="2800" dirty="0">
                <a:latin typeface="Quicksand" panose="02070303000000060000" pitchFamily="18" charset="0"/>
                <a:ea typeface="Nunito"/>
                <a:cs typeface="Nunito"/>
                <a:sym typeface="Nunito"/>
              </a:rPr>
            </a:br>
            <a:r>
              <a:rPr lang="nl-NL" sz="2800" dirty="0">
                <a:latin typeface="Quicksand" panose="02070303000000060000" pitchFamily="18" charset="0"/>
                <a:ea typeface="Nunito"/>
                <a:cs typeface="Nunito"/>
                <a:sym typeface="Nunito"/>
              </a:rPr>
              <a:t>alle kinderen kunnen meedoen? </a:t>
            </a:r>
          </a:p>
          <a:p>
            <a:pPr marL="571500" lvl="0" indent="-488950">
              <a:spcAft>
                <a:spcPts val="500"/>
              </a:spcAft>
              <a:buClr>
                <a:srgbClr val="FFC233"/>
              </a:buClr>
              <a:buSzPts val="2400"/>
              <a:buFont typeface="Nunito"/>
              <a:buChar char="•"/>
            </a:pPr>
            <a:endParaRPr lang="nl-NL" sz="900" dirty="0">
              <a:latin typeface="Quicksand" panose="02070303000000060000" pitchFamily="18" charset="0"/>
              <a:ea typeface="Nunito"/>
              <a:cs typeface="Nunito"/>
              <a:sym typeface="Nunito"/>
            </a:endParaRPr>
          </a:p>
          <a:p>
            <a:pPr marL="571500" lvl="0" indent="-488950">
              <a:spcAft>
                <a:spcPts val="500"/>
              </a:spcAft>
              <a:buClr>
                <a:srgbClr val="FFC233"/>
              </a:buClr>
              <a:buSzPts val="2400"/>
              <a:buFont typeface="Nunito"/>
              <a:buChar char="•"/>
            </a:pPr>
            <a:r>
              <a:rPr lang="nl-NL" sz="2800" dirty="0">
                <a:latin typeface="Quicksand" panose="02070303000000060000" pitchFamily="18" charset="0"/>
                <a:ea typeface="Nunito"/>
                <a:cs typeface="Nunito"/>
                <a:sym typeface="Nunito"/>
              </a:rPr>
              <a:t>Ook als er thuis niet genoeg geld is.</a:t>
            </a:r>
          </a:p>
          <a:p>
            <a:pPr marL="571500" lvl="0" indent="-488950">
              <a:spcAft>
                <a:spcPts val="500"/>
              </a:spcAft>
              <a:buClr>
                <a:srgbClr val="FFC233"/>
              </a:buClr>
              <a:buSzPts val="2400"/>
              <a:buFont typeface="Nunito"/>
              <a:buChar char="•"/>
            </a:pPr>
            <a:endParaRPr lang="nl-NL" sz="3200" dirty="0">
              <a:latin typeface="Nunito"/>
              <a:ea typeface="Nunito"/>
              <a:cs typeface="Nunito"/>
              <a:sym typeface="Nunito"/>
            </a:endParaRPr>
          </a:p>
        </p:txBody>
      </p:sp>
      <p:pic>
        <p:nvPicPr>
          <p:cNvPr id="3" name="Afbeelding 2">
            <a:extLst>
              <a:ext uri="{FF2B5EF4-FFF2-40B4-BE49-F238E27FC236}">
                <a16:creationId xmlns:a16="http://schemas.microsoft.com/office/drawing/2014/main" id="{D25B03DC-73B0-ED4D-B710-F4FAF9AD914F}"/>
              </a:ext>
            </a:extLst>
          </p:cNvPr>
          <p:cNvPicPr>
            <a:picLocks noChangeAspect="1"/>
          </p:cNvPicPr>
          <p:nvPr/>
        </p:nvPicPr>
        <p:blipFill>
          <a:blip r:embed="rId2"/>
          <a:stretch>
            <a:fillRect/>
          </a:stretch>
        </p:blipFill>
        <p:spPr>
          <a:xfrm>
            <a:off x="8586061" y="1858536"/>
            <a:ext cx="2434632" cy="2434632"/>
          </a:xfrm>
          <a:prstGeom prst="rect">
            <a:avLst/>
          </a:prstGeom>
        </p:spPr>
      </p:pic>
    </p:spTree>
    <p:extLst>
      <p:ext uri="{BB962C8B-B14F-4D97-AF65-F5344CB8AC3E}">
        <p14:creationId xmlns:p14="http://schemas.microsoft.com/office/powerpoint/2010/main" val="3829011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88;p17">
            <a:extLst>
              <a:ext uri="{FF2B5EF4-FFF2-40B4-BE49-F238E27FC236}">
                <a16:creationId xmlns:a16="http://schemas.microsoft.com/office/drawing/2014/main" id="{54119164-479D-384C-A885-949FFA71F8F4}"/>
              </a:ext>
            </a:extLst>
          </p:cNvPr>
          <p:cNvPicPr preferRelativeResize="0"/>
          <p:nvPr/>
        </p:nvPicPr>
        <p:blipFill rotWithShape="1">
          <a:blip r:embed="rId3">
            <a:alphaModFix/>
          </a:blip>
          <a:stretch/>
        </p:blipFill>
        <p:spPr>
          <a:xfrm>
            <a:off x="0" y="-1573784"/>
            <a:ext cx="12198887" cy="8431784"/>
          </a:xfrm>
          <a:prstGeom prst="rect">
            <a:avLst/>
          </a:prstGeom>
          <a:noFill/>
          <a:ln>
            <a:noFill/>
          </a:ln>
        </p:spPr>
      </p:pic>
      <p:sp>
        <p:nvSpPr>
          <p:cNvPr id="5" name="Afgeronde rechthoek 4">
            <a:extLst>
              <a:ext uri="{FF2B5EF4-FFF2-40B4-BE49-F238E27FC236}">
                <a16:creationId xmlns:a16="http://schemas.microsoft.com/office/drawing/2014/main" id="{7E49D2DC-3357-C443-ACFC-82721038F494}"/>
              </a:ext>
            </a:extLst>
          </p:cNvPr>
          <p:cNvSpPr/>
          <p:nvPr/>
        </p:nvSpPr>
        <p:spPr>
          <a:xfrm>
            <a:off x="832104" y="2139696"/>
            <a:ext cx="4901946" cy="2527546"/>
          </a:xfrm>
          <a:prstGeom prst="roundRect">
            <a:avLst/>
          </a:prstGeom>
          <a:solidFill>
            <a:srgbClr val="E95548"/>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8DD1660B-4C53-644C-897A-7ED50E64B915}"/>
              </a:ext>
            </a:extLst>
          </p:cNvPr>
          <p:cNvSpPr txBox="1"/>
          <p:nvPr/>
        </p:nvSpPr>
        <p:spPr>
          <a:xfrm>
            <a:off x="832103" y="2514370"/>
            <a:ext cx="4901947" cy="1846659"/>
          </a:xfrm>
          <a:prstGeom prst="rect">
            <a:avLst/>
          </a:prstGeom>
          <a:noFill/>
        </p:spPr>
        <p:txBody>
          <a:bodyPr wrap="square">
            <a:spAutoFit/>
          </a:bodyPr>
          <a:lstStyle/>
          <a:p>
            <a:pPr marL="0" lvl="0" indent="0" algn="ctr" rtl="0">
              <a:lnSpc>
                <a:spcPct val="100000"/>
              </a:lnSpc>
              <a:spcBef>
                <a:spcPts val="0"/>
              </a:spcBef>
              <a:spcAft>
                <a:spcPts val="0"/>
              </a:spcAft>
              <a:buClr>
                <a:schemeClr val="dk1"/>
              </a:buClr>
              <a:buSzPts val="1100"/>
              <a:buFont typeface="Arial"/>
              <a:buNone/>
            </a:pPr>
            <a:r>
              <a:rPr lang="nl-NL" sz="2600" b="1" dirty="0">
                <a:solidFill>
                  <a:schemeClr val="lt1"/>
                </a:solidFill>
                <a:latin typeface="Nunito"/>
                <a:ea typeface="Nunito"/>
                <a:cs typeface="Nunito"/>
                <a:sym typeface="Nunito"/>
              </a:rPr>
              <a:t>Kon jij ook wel eens niet meedoen? Aan een feest, </a:t>
            </a:r>
          </a:p>
          <a:p>
            <a:pPr marL="0" lvl="0" indent="0" algn="ctr" rtl="0">
              <a:lnSpc>
                <a:spcPct val="100000"/>
              </a:lnSpc>
              <a:spcBef>
                <a:spcPts val="0"/>
              </a:spcBef>
              <a:spcAft>
                <a:spcPts val="0"/>
              </a:spcAft>
              <a:buClr>
                <a:schemeClr val="dk1"/>
              </a:buClr>
              <a:buSzPts val="1100"/>
              <a:buFont typeface="Arial"/>
              <a:buNone/>
            </a:pPr>
            <a:r>
              <a:rPr lang="nl-NL" sz="2600" b="1" dirty="0">
                <a:solidFill>
                  <a:schemeClr val="lt1"/>
                </a:solidFill>
                <a:latin typeface="Nunito"/>
                <a:ea typeface="Nunito"/>
                <a:cs typeface="Nunito"/>
                <a:sym typeface="Nunito"/>
              </a:rPr>
              <a:t>een sport of een activiteit?</a:t>
            </a:r>
          </a:p>
          <a:p>
            <a:pPr marL="0" lvl="0" indent="0" algn="l" rtl="0">
              <a:lnSpc>
                <a:spcPct val="100000"/>
              </a:lnSpc>
              <a:spcBef>
                <a:spcPts val="0"/>
              </a:spcBef>
              <a:spcAft>
                <a:spcPts val="0"/>
              </a:spcAft>
              <a:buClr>
                <a:schemeClr val="dk1"/>
              </a:buClr>
              <a:buSzPts val="1100"/>
              <a:buFont typeface="Arial"/>
              <a:buNone/>
            </a:pPr>
            <a:endParaRPr lang="nl-NL" sz="1000" dirty="0">
              <a:solidFill>
                <a:schemeClr val="lt1"/>
              </a:solidFill>
              <a:latin typeface="Nunito"/>
              <a:ea typeface="Nunito"/>
              <a:cs typeface="Nunito"/>
              <a:sym typeface="Nunito"/>
            </a:endParaRPr>
          </a:p>
          <a:p>
            <a:pPr marL="0" lvl="0" indent="0" algn="ctr" rtl="0">
              <a:lnSpc>
                <a:spcPct val="100000"/>
              </a:lnSpc>
              <a:spcBef>
                <a:spcPts val="0"/>
              </a:spcBef>
              <a:spcAft>
                <a:spcPts val="0"/>
              </a:spcAft>
              <a:buClr>
                <a:schemeClr val="dk1"/>
              </a:buClr>
              <a:buSzPts val="1100"/>
              <a:buFont typeface="Arial"/>
              <a:buNone/>
            </a:pPr>
            <a:r>
              <a:rPr lang="nl-NL" sz="2600" dirty="0">
                <a:solidFill>
                  <a:schemeClr val="lt1"/>
                </a:solidFill>
                <a:latin typeface="Nunito"/>
                <a:ea typeface="Nunito"/>
                <a:cs typeface="Nunito"/>
                <a:sym typeface="Nunito"/>
              </a:rPr>
              <a:t>Hoe voelde dat?</a:t>
            </a:r>
          </a:p>
        </p:txBody>
      </p:sp>
    </p:spTree>
    <p:extLst>
      <p:ext uri="{BB962C8B-B14F-4D97-AF65-F5344CB8AC3E}">
        <p14:creationId xmlns:p14="http://schemas.microsoft.com/office/powerpoint/2010/main" val="3071549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33A13BEE-FCD8-4287-A44A-37706FD2D8E5}"/>
              </a:ext>
            </a:extLst>
          </p:cNvPr>
          <p:cNvPicPr>
            <a:picLocks noChangeAspect="1"/>
          </p:cNvPicPr>
          <p:nvPr/>
        </p:nvPicPr>
        <p:blipFill>
          <a:blip r:embed="rId3"/>
          <a:stretch>
            <a:fillRect/>
          </a:stretch>
        </p:blipFill>
        <p:spPr>
          <a:xfrm>
            <a:off x="762" y="428"/>
            <a:ext cx="12190476" cy="6857143"/>
          </a:xfrm>
          <a:prstGeom prst="rect">
            <a:avLst/>
          </a:prstGeom>
        </p:spPr>
      </p:pic>
      <p:sp>
        <p:nvSpPr>
          <p:cNvPr id="5" name="Afgeronde rechthoek 4">
            <a:extLst>
              <a:ext uri="{FF2B5EF4-FFF2-40B4-BE49-F238E27FC236}">
                <a16:creationId xmlns:a16="http://schemas.microsoft.com/office/drawing/2014/main" id="{7E49D2DC-3357-C443-ACFC-82721038F494}"/>
              </a:ext>
            </a:extLst>
          </p:cNvPr>
          <p:cNvSpPr/>
          <p:nvPr/>
        </p:nvSpPr>
        <p:spPr>
          <a:xfrm>
            <a:off x="557252" y="357426"/>
            <a:ext cx="5187859" cy="2462913"/>
          </a:xfrm>
          <a:prstGeom prst="roundRect">
            <a:avLst/>
          </a:prstGeom>
          <a:solidFill>
            <a:srgbClr val="E95548"/>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Tekstvak 6">
            <a:extLst>
              <a:ext uri="{FF2B5EF4-FFF2-40B4-BE49-F238E27FC236}">
                <a16:creationId xmlns:a16="http://schemas.microsoft.com/office/drawing/2014/main" id="{8DD1660B-4C53-644C-897A-7ED50E64B915}"/>
              </a:ext>
            </a:extLst>
          </p:cNvPr>
          <p:cNvSpPr txBox="1"/>
          <p:nvPr/>
        </p:nvSpPr>
        <p:spPr>
          <a:xfrm>
            <a:off x="462002" y="665552"/>
            <a:ext cx="5187859" cy="1846659"/>
          </a:xfrm>
          <a:prstGeom prst="rect">
            <a:avLst/>
          </a:prstGeom>
          <a:noFill/>
        </p:spPr>
        <p:txBody>
          <a:bodyPr wrap="square">
            <a:spAutoFit/>
          </a:bodyPr>
          <a:lstStyle/>
          <a:p>
            <a:pPr lvl="0" algn="ctr">
              <a:buClr>
                <a:schemeClr val="dk1"/>
              </a:buClr>
              <a:buSzPts val="1100"/>
            </a:pPr>
            <a:r>
              <a:rPr lang="nl-NL" sz="2600" b="1" dirty="0">
                <a:solidFill>
                  <a:schemeClr val="lt1"/>
                </a:solidFill>
                <a:latin typeface="Nunito"/>
                <a:ea typeface="Nunito"/>
                <a:cs typeface="Nunito"/>
                <a:sym typeface="Nunito"/>
              </a:rPr>
              <a:t>Wist je dat 1 op de 12</a:t>
            </a:r>
          </a:p>
          <a:p>
            <a:pPr lvl="0" algn="ctr">
              <a:buClr>
                <a:schemeClr val="dk1"/>
              </a:buClr>
              <a:buSzPts val="1100"/>
            </a:pPr>
            <a:r>
              <a:rPr lang="nl-NL" sz="2600" b="1" dirty="0">
                <a:solidFill>
                  <a:schemeClr val="lt1"/>
                </a:solidFill>
                <a:latin typeface="Nunito"/>
                <a:ea typeface="Nunito"/>
                <a:cs typeface="Nunito"/>
                <a:sym typeface="Nunito"/>
              </a:rPr>
              <a:t>kinderen in Nederland in een </a:t>
            </a:r>
          </a:p>
          <a:p>
            <a:pPr lvl="0" algn="ctr">
              <a:buClr>
                <a:schemeClr val="dk1"/>
              </a:buClr>
              <a:buSzPts val="1100"/>
            </a:pPr>
            <a:r>
              <a:rPr lang="nl-NL" sz="2600" b="1" dirty="0">
                <a:solidFill>
                  <a:schemeClr val="lt1"/>
                </a:solidFill>
                <a:latin typeface="Nunito"/>
                <a:ea typeface="Nunito"/>
                <a:cs typeface="Nunito"/>
                <a:sym typeface="Nunito"/>
              </a:rPr>
              <a:t>gezin met geldzorgen woont?</a:t>
            </a:r>
          </a:p>
          <a:p>
            <a:pPr marL="0" lvl="0" indent="0" algn="l" rtl="0">
              <a:lnSpc>
                <a:spcPct val="100000"/>
              </a:lnSpc>
              <a:spcBef>
                <a:spcPts val="0"/>
              </a:spcBef>
              <a:spcAft>
                <a:spcPts val="0"/>
              </a:spcAft>
              <a:buClr>
                <a:schemeClr val="dk1"/>
              </a:buClr>
              <a:buSzPts val="1100"/>
              <a:buFont typeface="Arial"/>
              <a:buNone/>
            </a:pPr>
            <a:endParaRPr lang="nl-NL" sz="1000" dirty="0">
              <a:solidFill>
                <a:schemeClr val="lt1"/>
              </a:solidFill>
              <a:latin typeface="Nunito"/>
              <a:ea typeface="Nunito"/>
              <a:cs typeface="Nunito"/>
              <a:sym typeface="Nunito"/>
            </a:endParaRPr>
          </a:p>
          <a:p>
            <a:pPr marL="0" lvl="0" indent="0" algn="ctr" rtl="0">
              <a:lnSpc>
                <a:spcPct val="100000"/>
              </a:lnSpc>
              <a:spcBef>
                <a:spcPts val="0"/>
              </a:spcBef>
              <a:spcAft>
                <a:spcPts val="0"/>
              </a:spcAft>
              <a:buClr>
                <a:schemeClr val="dk1"/>
              </a:buClr>
              <a:buSzPts val="1100"/>
              <a:buFont typeface="Arial"/>
              <a:buNone/>
            </a:pPr>
            <a:r>
              <a:rPr lang="nl-NL" sz="2600" dirty="0">
                <a:solidFill>
                  <a:schemeClr val="lt1"/>
                </a:solidFill>
                <a:latin typeface="Nunito"/>
                <a:ea typeface="Nunito"/>
                <a:cs typeface="Nunito"/>
                <a:sym typeface="Nunito"/>
              </a:rPr>
              <a:t>Vind je dat veel?</a:t>
            </a:r>
          </a:p>
        </p:txBody>
      </p:sp>
    </p:spTree>
    <p:extLst>
      <p:ext uri="{BB962C8B-B14F-4D97-AF65-F5344CB8AC3E}">
        <p14:creationId xmlns:p14="http://schemas.microsoft.com/office/powerpoint/2010/main" val="745821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104;p19">
            <a:extLst>
              <a:ext uri="{FF2B5EF4-FFF2-40B4-BE49-F238E27FC236}">
                <a16:creationId xmlns:a16="http://schemas.microsoft.com/office/drawing/2014/main" id="{F0CD5909-3EF0-FD41-B4A9-773C358E4386}"/>
              </a:ext>
            </a:extLst>
          </p:cNvPr>
          <p:cNvPicPr preferRelativeResize="0"/>
          <p:nvPr/>
        </p:nvPicPr>
        <p:blipFill rotWithShape="1">
          <a:blip r:embed="rId3">
            <a:alphaModFix/>
          </a:blip>
          <a:srcRect t="5441" b="1374"/>
          <a:stretch/>
        </p:blipFill>
        <p:spPr>
          <a:xfrm>
            <a:off x="-4175" y="-88191"/>
            <a:ext cx="7693642" cy="7168896"/>
          </a:xfrm>
          <a:prstGeom prst="rect">
            <a:avLst/>
          </a:prstGeom>
          <a:noFill/>
          <a:ln>
            <a:noFill/>
          </a:ln>
        </p:spPr>
      </p:pic>
      <p:sp>
        <p:nvSpPr>
          <p:cNvPr id="5" name="Afgeronde rechthoek 4">
            <a:extLst>
              <a:ext uri="{FF2B5EF4-FFF2-40B4-BE49-F238E27FC236}">
                <a16:creationId xmlns:a16="http://schemas.microsoft.com/office/drawing/2014/main" id="{7E49D2DC-3357-C443-ACFC-82721038F494}"/>
              </a:ext>
            </a:extLst>
          </p:cNvPr>
          <p:cNvSpPr/>
          <p:nvPr/>
        </p:nvSpPr>
        <p:spPr>
          <a:xfrm>
            <a:off x="7210426" y="1697319"/>
            <a:ext cx="4468956" cy="2658370"/>
          </a:xfrm>
          <a:prstGeom prst="roundRect">
            <a:avLst/>
          </a:prstGeom>
          <a:solidFill>
            <a:srgbClr val="E95548"/>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8DD1660B-4C53-644C-897A-7ED50E64B915}"/>
              </a:ext>
            </a:extLst>
          </p:cNvPr>
          <p:cNvSpPr txBox="1"/>
          <p:nvPr/>
        </p:nvSpPr>
        <p:spPr>
          <a:xfrm>
            <a:off x="7202112" y="2005483"/>
            <a:ext cx="4468957" cy="2092881"/>
          </a:xfrm>
          <a:prstGeom prst="rect">
            <a:avLst/>
          </a:prstGeom>
          <a:noFill/>
        </p:spPr>
        <p:txBody>
          <a:bodyPr wrap="square">
            <a:spAutoFit/>
          </a:bodyPr>
          <a:lstStyle/>
          <a:p>
            <a:pPr lvl="0" algn="ctr">
              <a:buClr>
                <a:schemeClr val="dk1"/>
              </a:buClr>
              <a:buSzPts val="1100"/>
            </a:pPr>
            <a:r>
              <a:rPr lang="nl-NL" sz="2400" b="1" dirty="0">
                <a:solidFill>
                  <a:schemeClr val="lt1"/>
                </a:solidFill>
                <a:latin typeface="Nunito"/>
                <a:ea typeface="Nunito"/>
                <a:cs typeface="Nunito"/>
                <a:sym typeface="Nunito"/>
              </a:rPr>
              <a:t>Wat zouden kinderen </a:t>
            </a:r>
          </a:p>
          <a:p>
            <a:pPr lvl="0" algn="ctr">
              <a:buClr>
                <a:schemeClr val="dk1"/>
              </a:buClr>
              <a:buSzPts val="1100"/>
            </a:pPr>
            <a:r>
              <a:rPr lang="nl-NL" sz="2400" b="1" dirty="0">
                <a:solidFill>
                  <a:schemeClr val="lt1"/>
                </a:solidFill>
                <a:latin typeface="Nunito"/>
                <a:ea typeface="Nunito"/>
                <a:cs typeface="Nunito"/>
                <a:sym typeface="Nunito"/>
              </a:rPr>
              <a:t>allemaal kunnen missen als hun gezin met geldzorgen </a:t>
            </a:r>
          </a:p>
          <a:p>
            <a:pPr lvl="0" algn="ctr">
              <a:buClr>
                <a:schemeClr val="dk1"/>
              </a:buClr>
              <a:buSzPts val="1100"/>
            </a:pPr>
            <a:r>
              <a:rPr lang="nl-NL" sz="2400" b="1" dirty="0">
                <a:solidFill>
                  <a:schemeClr val="lt1"/>
                </a:solidFill>
                <a:latin typeface="Nunito"/>
                <a:ea typeface="Nunito"/>
                <a:cs typeface="Nunito"/>
                <a:sym typeface="Nunito"/>
              </a:rPr>
              <a:t>te maken heeft?</a:t>
            </a:r>
          </a:p>
          <a:p>
            <a:pPr marL="0" lvl="0" indent="0" algn="l" rtl="0">
              <a:lnSpc>
                <a:spcPct val="100000"/>
              </a:lnSpc>
              <a:spcBef>
                <a:spcPts val="0"/>
              </a:spcBef>
              <a:spcAft>
                <a:spcPts val="0"/>
              </a:spcAft>
              <a:buClr>
                <a:schemeClr val="dk1"/>
              </a:buClr>
              <a:buSzPts val="1100"/>
              <a:buFont typeface="Arial"/>
              <a:buNone/>
            </a:pPr>
            <a:endParaRPr lang="nl-NL" sz="1000" dirty="0">
              <a:solidFill>
                <a:schemeClr val="lt1"/>
              </a:solidFill>
              <a:latin typeface="Nunito"/>
              <a:ea typeface="Nunito"/>
              <a:cs typeface="Nunito"/>
              <a:sym typeface="Nunito"/>
            </a:endParaRPr>
          </a:p>
          <a:p>
            <a:pPr lvl="0" algn="ctr">
              <a:buClr>
                <a:schemeClr val="dk1"/>
              </a:buClr>
              <a:buSzPts val="1100"/>
            </a:pPr>
            <a:r>
              <a:rPr lang="nl-NL" sz="2400" dirty="0">
                <a:solidFill>
                  <a:schemeClr val="lt1"/>
                </a:solidFill>
                <a:latin typeface="Nunito"/>
                <a:ea typeface="Nunito"/>
                <a:cs typeface="Nunito"/>
                <a:sym typeface="Nunito"/>
              </a:rPr>
              <a:t>Waar denk je aan?</a:t>
            </a:r>
          </a:p>
        </p:txBody>
      </p:sp>
      <p:sp>
        <p:nvSpPr>
          <p:cNvPr id="9" name="Tekstvak 8">
            <a:extLst>
              <a:ext uri="{FF2B5EF4-FFF2-40B4-BE49-F238E27FC236}">
                <a16:creationId xmlns:a16="http://schemas.microsoft.com/office/drawing/2014/main" id="{DF358ABE-4A83-A64B-8D2E-C5A6DB9CBF79}"/>
              </a:ext>
            </a:extLst>
          </p:cNvPr>
          <p:cNvSpPr txBox="1"/>
          <p:nvPr/>
        </p:nvSpPr>
        <p:spPr>
          <a:xfrm>
            <a:off x="234696" y="2619501"/>
            <a:ext cx="3419475" cy="461665"/>
          </a:xfrm>
          <a:prstGeom prst="rect">
            <a:avLst/>
          </a:prstGeom>
          <a:noFill/>
        </p:spPr>
        <p:txBody>
          <a:bodyPr wrap="square">
            <a:spAutoFit/>
          </a:bodyPr>
          <a:lstStyle/>
          <a:p>
            <a:pPr algn="ctr"/>
            <a:r>
              <a:rPr lang="nl-NL" sz="2400" b="1" dirty="0">
                <a:solidFill>
                  <a:schemeClr val="lt1"/>
                </a:solidFill>
                <a:latin typeface="Nunito"/>
                <a:ea typeface="Nunito"/>
                <a:cs typeface="Nunito"/>
                <a:sym typeface="Nunito"/>
              </a:rPr>
              <a:t>Een fiets</a:t>
            </a:r>
            <a:endParaRPr lang="nl-NL" sz="2400" dirty="0"/>
          </a:p>
        </p:txBody>
      </p:sp>
      <p:sp>
        <p:nvSpPr>
          <p:cNvPr id="10" name="Tekstvak 9">
            <a:extLst>
              <a:ext uri="{FF2B5EF4-FFF2-40B4-BE49-F238E27FC236}">
                <a16:creationId xmlns:a16="http://schemas.microsoft.com/office/drawing/2014/main" id="{E5D6E522-2754-1445-A16E-8A1D5B2D00E8}"/>
              </a:ext>
            </a:extLst>
          </p:cNvPr>
          <p:cNvSpPr txBox="1"/>
          <p:nvPr/>
        </p:nvSpPr>
        <p:spPr>
          <a:xfrm>
            <a:off x="4039743" y="2619501"/>
            <a:ext cx="3419475" cy="461665"/>
          </a:xfrm>
          <a:prstGeom prst="rect">
            <a:avLst/>
          </a:prstGeom>
          <a:noFill/>
        </p:spPr>
        <p:txBody>
          <a:bodyPr wrap="square">
            <a:spAutoFit/>
          </a:bodyPr>
          <a:lstStyle/>
          <a:p>
            <a:pPr algn="ctr"/>
            <a:r>
              <a:rPr lang="nl-NL" sz="2400" b="1" dirty="0">
                <a:solidFill>
                  <a:schemeClr val="lt1"/>
                </a:solidFill>
                <a:latin typeface="Nunito"/>
                <a:ea typeface="Nunito"/>
                <a:cs typeface="Nunito"/>
                <a:sym typeface="Nunito"/>
              </a:rPr>
              <a:t>Gamen</a:t>
            </a:r>
            <a:endParaRPr lang="nl-NL" sz="2400" dirty="0"/>
          </a:p>
        </p:txBody>
      </p:sp>
      <p:sp>
        <p:nvSpPr>
          <p:cNvPr id="11" name="Tekstvak 10">
            <a:extLst>
              <a:ext uri="{FF2B5EF4-FFF2-40B4-BE49-F238E27FC236}">
                <a16:creationId xmlns:a16="http://schemas.microsoft.com/office/drawing/2014/main" id="{5EEE1614-229D-4647-9E80-E1902299AE0F}"/>
              </a:ext>
            </a:extLst>
          </p:cNvPr>
          <p:cNvSpPr txBox="1"/>
          <p:nvPr/>
        </p:nvSpPr>
        <p:spPr>
          <a:xfrm>
            <a:off x="234696" y="3466080"/>
            <a:ext cx="3419475" cy="461665"/>
          </a:xfrm>
          <a:prstGeom prst="rect">
            <a:avLst/>
          </a:prstGeom>
          <a:noFill/>
        </p:spPr>
        <p:txBody>
          <a:bodyPr wrap="square">
            <a:spAutoFit/>
          </a:bodyPr>
          <a:lstStyle/>
          <a:p>
            <a:pPr algn="ctr"/>
            <a:r>
              <a:rPr lang="nl-NL" sz="2400" b="1" dirty="0">
                <a:solidFill>
                  <a:schemeClr val="lt1"/>
                </a:solidFill>
                <a:latin typeface="Nunito"/>
                <a:ea typeface="Nunito"/>
                <a:cs typeface="Nunito"/>
                <a:sym typeface="Nunito"/>
              </a:rPr>
              <a:t>Sportles</a:t>
            </a:r>
            <a:endParaRPr lang="nl-NL" sz="2400" dirty="0"/>
          </a:p>
        </p:txBody>
      </p:sp>
      <p:sp>
        <p:nvSpPr>
          <p:cNvPr id="12" name="Tekstvak 11">
            <a:extLst>
              <a:ext uri="{FF2B5EF4-FFF2-40B4-BE49-F238E27FC236}">
                <a16:creationId xmlns:a16="http://schemas.microsoft.com/office/drawing/2014/main" id="{A20929F3-9804-E44C-9E61-F686F8EDCB7F}"/>
              </a:ext>
            </a:extLst>
          </p:cNvPr>
          <p:cNvSpPr txBox="1"/>
          <p:nvPr/>
        </p:nvSpPr>
        <p:spPr>
          <a:xfrm>
            <a:off x="4039743" y="3466080"/>
            <a:ext cx="3419475" cy="461665"/>
          </a:xfrm>
          <a:prstGeom prst="rect">
            <a:avLst/>
          </a:prstGeom>
          <a:noFill/>
        </p:spPr>
        <p:txBody>
          <a:bodyPr wrap="square">
            <a:spAutoFit/>
          </a:bodyPr>
          <a:lstStyle/>
          <a:p>
            <a:pPr algn="ctr"/>
            <a:r>
              <a:rPr lang="nl-NL" sz="2400" b="1" dirty="0">
                <a:solidFill>
                  <a:schemeClr val="lt1"/>
                </a:solidFill>
                <a:latin typeface="Nunito"/>
                <a:ea typeface="Nunito"/>
                <a:cs typeface="Nunito"/>
                <a:sym typeface="Nunito"/>
              </a:rPr>
              <a:t>Muziekles</a:t>
            </a:r>
            <a:endParaRPr lang="nl-NL" sz="2400" dirty="0"/>
          </a:p>
        </p:txBody>
      </p:sp>
    </p:spTree>
    <p:extLst>
      <p:ext uri="{BB962C8B-B14F-4D97-AF65-F5344CB8AC3E}">
        <p14:creationId xmlns:p14="http://schemas.microsoft.com/office/powerpoint/2010/main" val="2046056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31731FFE-00AF-BB40-9A45-8D999378BC8A}"/>
              </a:ext>
            </a:extLst>
          </p:cNvPr>
          <p:cNvPicPr>
            <a:picLocks noChangeAspect="1"/>
          </p:cNvPicPr>
          <p:nvPr/>
        </p:nvPicPr>
        <p:blipFill>
          <a:blip r:embed="rId3"/>
          <a:stretch>
            <a:fillRect/>
          </a:stretch>
        </p:blipFill>
        <p:spPr>
          <a:xfrm>
            <a:off x="-227882" y="0"/>
            <a:ext cx="12758988" cy="7342632"/>
          </a:xfrm>
          <a:prstGeom prst="rect">
            <a:avLst/>
          </a:prstGeom>
        </p:spPr>
      </p:pic>
      <p:sp>
        <p:nvSpPr>
          <p:cNvPr id="5" name="Afgeronde rechthoek 4">
            <a:extLst>
              <a:ext uri="{FF2B5EF4-FFF2-40B4-BE49-F238E27FC236}">
                <a16:creationId xmlns:a16="http://schemas.microsoft.com/office/drawing/2014/main" id="{7E49D2DC-3357-C443-ACFC-82721038F494}"/>
              </a:ext>
            </a:extLst>
          </p:cNvPr>
          <p:cNvSpPr/>
          <p:nvPr/>
        </p:nvSpPr>
        <p:spPr>
          <a:xfrm>
            <a:off x="2033278" y="283865"/>
            <a:ext cx="7850850" cy="1331127"/>
          </a:xfrm>
          <a:prstGeom prst="roundRect">
            <a:avLst/>
          </a:prstGeom>
          <a:solidFill>
            <a:srgbClr val="41B297"/>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8DD1660B-4C53-644C-897A-7ED50E64B915}"/>
              </a:ext>
            </a:extLst>
          </p:cNvPr>
          <p:cNvSpPr txBox="1"/>
          <p:nvPr/>
        </p:nvSpPr>
        <p:spPr>
          <a:xfrm>
            <a:off x="2227870" y="447569"/>
            <a:ext cx="7476653" cy="1015663"/>
          </a:xfrm>
          <a:prstGeom prst="rect">
            <a:avLst/>
          </a:prstGeom>
          <a:noFill/>
        </p:spPr>
        <p:txBody>
          <a:bodyPr wrap="square">
            <a:spAutoFit/>
          </a:bodyPr>
          <a:lstStyle/>
          <a:p>
            <a:pPr lvl="0" algn="ctr">
              <a:buClr>
                <a:schemeClr val="dk1"/>
              </a:buClr>
              <a:buSzPts val="1100"/>
            </a:pPr>
            <a:r>
              <a:rPr lang="nl-NL" sz="2000" b="1" dirty="0">
                <a:solidFill>
                  <a:schemeClr val="lt1"/>
                </a:solidFill>
                <a:latin typeface="Nunito"/>
                <a:ea typeface="Nunito"/>
                <a:cs typeface="Nunito"/>
                <a:sym typeface="Nunito"/>
              </a:rPr>
              <a:t>Denk aan scouting, voetbal, gamen, trakteren als je </a:t>
            </a:r>
          </a:p>
          <a:p>
            <a:pPr lvl="0" algn="ctr">
              <a:buClr>
                <a:schemeClr val="dk1"/>
              </a:buClr>
              <a:buSzPts val="1100"/>
            </a:pPr>
            <a:r>
              <a:rPr lang="nl-NL" sz="2000" b="1" dirty="0">
                <a:solidFill>
                  <a:schemeClr val="lt1"/>
                </a:solidFill>
                <a:latin typeface="Nunito"/>
                <a:ea typeface="Nunito"/>
                <a:cs typeface="Nunito"/>
                <a:sym typeface="Nunito"/>
              </a:rPr>
              <a:t>jarig bent, een winterjas, een fiets, een laptop, dans-,  muziek- of </a:t>
            </a:r>
            <a:r>
              <a:rPr lang="nl-NL" sz="2000" b="1" dirty="0" err="1">
                <a:solidFill>
                  <a:schemeClr val="lt1"/>
                </a:solidFill>
                <a:latin typeface="Nunito"/>
                <a:ea typeface="Nunito"/>
                <a:cs typeface="Nunito"/>
                <a:sym typeface="Nunito"/>
              </a:rPr>
              <a:t>skateles</a:t>
            </a:r>
            <a:r>
              <a:rPr lang="nl-NL" sz="2000" b="1" dirty="0">
                <a:solidFill>
                  <a:schemeClr val="lt1"/>
                </a:solidFill>
                <a:latin typeface="Nunito"/>
                <a:ea typeface="Nunito"/>
                <a:cs typeface="Nunito"/>
                <a:sym typeface="Nunito"/>
              </a:rPr>
              <a:t>, een gevulde broodtrommel, erbij horen </a:t>
            </a:r>
            <a:r>
              <a:rPr lang="nl-NL" sz="2000" dirty="0">
                <a:solidFill>
                  <a:schemeClr val="lt1"/>
                </a:solidFill>
                <a:latin typeface="Nunito"/>
                <a:ea typeface="Nunito"/>
                <a:cs typeface="Nunito"/>
                <a:sym typeface="Nunito"/>
              </a:rPr>
              <a:t>en nog meer ...</a:t>
            </a:r>
          </a:p>
        </p:txBody>
      </p:sp>
    </p:spTree>
    <p:extLst>
      <p:ext uri="{BB962C8B-B14F-4D97-AF65-F5344CB8AC3E}">
        <p14:creationId xmlns:p14="http://schemas.microsoft.com/office/powerpoint/2010/main" val="3702877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52427F58-4D55-544C-98F3-5C4016CD6FA5}"/>
              </a:ext>
            </a:extLst>
          </p:cNvPr>
          <p:cNvSpPr txBox="1"/>
          <p:nvPr/>
        </p:nvSpPr>
        <p:spPr>
          <a:xfrm>
            <a:off x="702000" y="702000"/>
            <a:ext cx="8430853" cy="4603824"/>
          </a:xfrm>
          <a:prstGeom prst="rect">
            <a:avLst/>
          </a:prstGeom>
          <a:noFill/>
        </p:spPr>
        <p:txBody>
          <a:bodyPr wrap="square">
            <a:spAutoFit/>
          </a:bodyPr>
          <a:lstStyle/>
          <a:p>
            <a:pPr lvl="0">
              <a:buClr>
                <a:srgbClr val="FFFFFF"/>
              </a:buClr>
              <a:buSzPts val="3700"/>
            </a:pPr>
            <a:r>
              <a:rPr lang="nl-NL" sz="4400" b="1" dirty="0">
                <a:solidFill>
                  <a:srgbClr val="41B297"/>
                </a:solidFill>
                <a:latin typeface="Somatic Rounded" panose="00000500000000000000" pitchFamily="50" charset="0"/>
                <a:ea typeface="Nunito"/>
                <a:cs typeface="Nunito"/>
                <a:sym typeface="Nunito"/>
              </a:rPr>
              <a:t>Laten we samen aan de slag gaan!</a:t>
            </a:r>
          </a:p>
          <a:p>
            <a:pPr lvl="0">
              <a:buClr>
                <a:srgbClr val="FFFFFF"/>
              </a:buClr>
              <a:buSzPts val="3700"/>
            </a:pPr>
            <a:endParaRPr lang="nl-NL" sz="1000" b="1" dirty="0">
              <a:solidFill>
                <a:srgbClr val="41B297"/>
              </a:solidFill>
              <a:latin typeface="Nunito"/>
              <a:ea typeface="Nunito"/>
              <a:cs typeface="Nunito"/>
              <a:sym typeface="Nunito"/>
            </a:endParaRPr>
          </a:p>
          <a:p>
            <a:pPr lvl="0">
              <a:buClr>
                <a:srgbClr val="FFFFFF"/>
              </a:buClr>
              <a:buSzPts val="3700"/>
            </a:pPr>
            <a:endParaRPr lang="nl-NL" sz="800" dirty="0">
              <a:latin typeface="Nunito"/>
              <a:ea typeface="Nunito"/>
              <a:cs typeface="Nunito"/>
              <a:sym typeface="Nunito"/>
            </a:endParaRPr>
          </a:p>
          <a:p>
            <a:pPr marL="571500" lvl="0" indent="-488950">
              <a:spcAft>
                <a:spcPts val="500"/>
              </a:spcAft>
              <a:buClr>
                <a:srgbClr val="FFC233"/>
              </a:buClr>
              <a:buSzPts val="2400"/>
              <a:buFont typeface="Nunito"/>
              <a:buChar char="•"/>
            </a:pPr>
            <a:r>
              <a:rPr lang="nl-NL" sz="2800" b="1" dirty="0">
                <a:latin typeface="Quicksand" panose="02070303000000060000" pitchFamily="18" charset="0"/>
                <a:ea typeface="Nunito"/>
                <a:cs typeface="Nunito"/>
                <a:sym typeface="Nunito"/>
              </a:rPr>
              <a:t>Wat vind jij dat ieder kind nodig heeft om mee te kunnen doen met leeftijdsgenootjes? </a:t>
            </a:r>
            <a:br>
              <a:rPr lang="nl-NL" sz="2800" b="1" dirty="0">
                <a:latin typeface="Quicksand" panose="02070303000000060000" pitchFamily="18" charset="0"/>
                <a:ea typeface="Nunito"/>
                <a:cs typeface="Nunito"/>
                <a:sym typeface="Nunito"/>
              </a:rPr>
            </a:br>
            <a:br>
              <a:rPr lang="nl-NL" sz="2800" b="1" dirty="0">
                <a:latin typeface="Quicksand" panose="02070303000000060000" pitchFamily="18" charset="0"/>
                <a:ea typeface="Nunito"/>
                <a:cs typeface="Nunito"/>
                <a:sym typeface="Nunito"/>
              </a:rPr>
            </a:br>
            <a:r>
              <a:rPr lang="nl-NL" sz="2800" dirty="0">
                <a:latin typeface="Quicksand" panose="02070303000000060000" pitchFamily="18" charset="0"/>
                <a:ea typeface="Nunito"/>
                <a:cs typeface="Nunito"/>
                <a:sym typeface="Nunito"/>
              </a:rPr>
              <a:t>We kunnen jullie creatieve ideeën </a:t>
            </a:r>
            <a:br>
              <a:rPr lang="nl-NL" sz="2800" dirty="0">
                <a:latin typeface="Quicksand" panose="02070303000000060000" pitchFamily="18" charset="0"/>
                <a:ea typeface="Nunito"/>
                <a:cs typeface="Nunito"/>
                <a:sym typeface="Nunito"/>
              </a:rPr>
            </a:br>
            <a:r>
              <a:rPr lang="nl-NL" sz="2800" dirty="0">
                <a:latin typeface="Quicksand" panose="02070303000000060000" pitchFamily="18" charset="0"/>
                <a:ea typeface="Nunito"/>
                <a:cs typeface="Nunito"/>
                <a:sym typeface="Nunito"/>
              </a:rPr>
              <a:t>heel goed gebruiken.</a:t>
            </a:r>
          </a:p>
          <a:p>
            <a:pPr marL="82550" lvl="0">
              <a:spcAft>
                <a:spcPts val="500"/>
              </a:spcAft>
              <a:buClr>
                <a:srgbClr val="FFC233"/>
              </a:buClr>
              <a:buSzPts val="2400"/>
            </a:pPr>
            <a:endParaRPr lang="nl-NL" sz="1500" dirty="0">
              <a:latin typeface="Nunito"/>
              <a:ea typeface="Nunito"/>
              <a:cs typeface="Nunito"/>
              <a:sym typeface="Nunito"/>
            </a:endParaRPr>
          </a:p>
        </p:txBody>
      </p:sp>
      <p:pic>
        <p:nvPicPr>
          <p:cNvPr id="3" name="Afbeelding 2">
            <a:extLst>
              <a:ext uri="{FF2B5EF4-FFF2-40B4-BE49-F238E27FC236}">
                <a16:creationId xmlns:a16="http://schemas.microsoft.com/office/drawing/2014/main" id="{206FE011-B101-FC4D-96C0-EFE8E005AB63}"/>
              </a:ext>
            </a:extLst>
          </p:cNvPr>
          <p:cNvPicPr>
            <a:picLocks noChangeAspect="1"/>
          </p:cNvPicPr>
          <p:nvPr/>
        </p:nvPicPr>
        <p:blipFill>
          <a:blip r:embed="rId3"/>
          <a:stretch>
            <a:fillRect/>
          </a:stretch>
        </p:blipFill>
        <p:spPr>
          <a:xfrm rot="21125785">
            <a:off x="9341328" y="1863615"/>
            <a:ext cx="1426680" cy="3130771"/>
          </a:xfrm>
          <a:prstGeom prst="rect">
            <a:avLst/>
          </a:prstGeom>
        </p:spPr>
      </p:pic>
    </p:spTree>
    <p:extLst>
      <p:ext uri="{BB962C8B-B14F-4D97-AF65-F5344CB8AC3E}">
        <p14:creationId xmlns:p14="http://schemas.microsoft.com/office/powerpoint/2010/main" val="2268089723"/>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c4be661-bb5c-47c1-a455-d833b7fbae77">
      <Terms xmlns="http://schemas.microsoft.com/office/infopath/2007/PartnerControls"/>
    </lcf76f155ced4ddcb4097134ff3c332f>
    <TaxCatchAll xmlns="7b4c79c8-746d-466b-87d5-5f886f39044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3EA5B4981C1274DBC34F2F9DFAF33F7" ma:contentTypeVersion="18" ma:contentTypeDescription="Een nieuw document maken." ma:contentTypeScope="" ma:versionID="f5e158a64c14b20db30bbbddef2cd057">
  <xsd:schema xmlns:xsd="http://www.w3.org/2001/XMLSchema" xmlns:xs="http://www.w3.org/2001/XMLSchema" xmlns:p="http://schemas.microsoft.com/office/2006/metadata/properties" xmlns:ns2="8c4be661-bb5c-47c1-a455-d833b7fbae77" xmlns:ns3="7b4c79c8-746d-466b-87d5-5f886f390440" targetNamespace="http://schemas.microsoft.com/office/2006/metadata/properties" ma:root="true" ma:fieldsID="5570bbf3cc6e4165c99c2f6047c6006a" ns2:_="" ns3:_="">
    <xsd:import namespace="8c4be661-bb5c-47c1-a455-d833b7fbae77"/>
    <xsd:import namespace="7b4c79c8-746d-466b-87d5-5f886f39044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4be661-bb5c-47c1-a455-d833b7fbae7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7cb0194d-f68d-425e-b929-105797fd55c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b4c79c8-746d-466b-87d5-5f886f390440" elementFormDefault="qualified">
    <xsd:import namespace="http://schemas.microsoft.com/office/2006/documentManagement/types"/>
    <xsd:import namespace="http://schemas.microsoft.com/office/infopath/2007/PartnerControls"/>
    <xsd:element name="SharedWithUsers" ma:index="15"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9c3a16a8-e2f0-4e68-812c-74c224680b93}" ma:internalName="TaxCatchAll" ma:showField="CatchAllData" ma:web="7b4c79c8-746d-466b-87d5-5f886f3904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1282F68-06FF-4192-8632-33190A4364E1}">
  <ds:schemaRefs>
    <ds:schemaRef ds:uri="http://schemas.microsoft.com/office/infopath/2007/PartnerControls"/>
    <ds:schemaRef ds:uri="http://purl.org/dc/dcmitype/"/>
    <ds:schemaRef ds:uri="http://purl.org/dc/elements/1.1/"/>
    <ds:schemaRef ds:uri="http://schemas.microsoft.com/office/2006/metadata/properties"/>
    <ds:schemaRef ds:uri="8c4be661-bb5c-47c1-a455-d833b7fbae77"/>
    <ds:schemaRef ds:uri="http://schemas.microsoft.com/office/2006/documentManagement/types"/>
    <ds:schemaRef ds:uri="http://purl.org/dc/terms/"/>
    <ds:schemaRef ds:uri="http://schemas.openxmlformats.org/package/2006/metadata/core-properties"/>
    <ds:schemaRef ds:uri="7b4c79c8-746d-466b-87d5-5f886f390440"/>
    <ds:schemaRef ds:uri="http://www.w3.org/XML/1998/namespace"/>
  </ds:schemaRefs>
</ds:datastoreItem>
</file>

<file path=customXml/itemProps2.xml><?xml version="1.0" encoding="utf-8"?>
<ds:datastoreItem xmlns:ds="http://schemas.openxmlformats.org/officeDocument/2006/customXml" ds:itemID="{C9E8625F-6017-45E5-B357-C9B3DEF731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4be661-bb5c-47c1-a455-d833b7fbae77"/>
    <ds:schemaRef ds:uri="7b4c79c8-746d-466b-87d5-5f886f3904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74817BF-7685-456B-A15B-41BEF8E4541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848</TotalTime>
  <Words>545</Words>
  <Application>Microsoft Office PowerPoint</Application>
  <PresentationFormat>Breedbeeld</PresentationFormat>
  <Paragraphs>69</Paragraphs>
  <Slides>16</Slides>
  <Notes>9</Notes>
  <HiddenSlides>0</HiddenSlides>
  <MMClips>1</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16</vt:i4>
      </vt:variant>
    </vt:vector>
  </HeadingPairs>
  <TitlesOfParts>
    <vt:vector size="23" baseType="lpstr">
      <vt:lpstr>Arial</vt:lpstr>
      <vt:lpstr>Calibri</vt:lpstr>
      <vt:lpstr>Calibri Light</vt:lpstr>
      <vt:lpstr>Nunito</vt:lpstr>
      <vt:lpstr>Quicksand</vt:lpstr>
      <vt:lpstr>Somatic Rounded</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office muiswerk</dc:creator>
  <cp:lastModifiedBy>Lise | Sam&amp;</cp:lastModifiedBy>
  <cp:revision>72</cp:revision>
  <dcterms:created xsi:type="dcterms:W3CDTF">2022-01-17T09:30:07Z</dcterms:created>
  <dcterms:modified xsi:type="dcterms:W3CDTF">2025-03-25T13:34:17Z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0x01010033EA5B4981C1274DBC34F2F9DFAF33F7</vt:lpwstr>
  </property>
  <property fmtid="{D5CDD505-2E9C-101B-9397-08002B2CF9AE}" pid="3" name="MediaServiceImageTags">
    <vt:lpwstr/>
  </property>
</Properties>
</file>